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25"/>
  </p:notesMasterIdLst>
  <p:sldIdLst>
    <p:sldId id="256" r:id="rId3"/>
    <p:sldId id="258" r:id="rId4"/>
    <p:sldId id="323" r:id="rId5"/>
    <p:sldId id="257" r:id="rId6"/>
    <p:sldId id="310" r:id="rId7"/>
    <p:sldId id="261" r:id="rId8"/>
    <p:sldId id="311" r:id="rId9"/>
    <p:sldId id="313" r:id="rId10"/>
    <p:sldId id="314" r:id="rId11"/>
    <p:sldId id="315" r:id="rId12"/>
    <p:sldId id="265" r:id="rId13"/>
    <p:sldId id="312" r:id="rId14"/>
    <p:sldId id="259" r:id="rId15"/>
    <p:sldId id="316" r:id="rId16"/>
    <p:sldId id="317" r:id="rId17"/>
    <p:sldId id="318" r:id="rId18"/>
    <p:sldId id="260" r:id="rId19"/>
    <p:sldId id="319" r:id="rId20"/>
    <p:sldId id="320" r:id="rId21"/>
    <p:sldId id="321" r:id="rId22"/>
    <p:sldId id="322" r:id="rId23"/>
    <p:sldId id="266" r:id="rId24"/>
  </p:sldIdLst>
  <p:sldSz cx="9144000" cy="5143500" type="screen16x9"/>
  <p:notesSz cx="6858000" cy="9144000"/>
  <p:embeddedFontLst>
    <p:embeddedFont>
      <p:font typeface="Big Shoulders Text" panose="020B0604020202020204" charset="0"/>
      <p:regular r:id="rId26"/>
      <p:bold r:id="rId27"/>
    </p:embeddedFont>
    <p:embeddedFont>
      <p:font typeface="Roboto" panose="02000000000000000000" pitchFamily="2" charset="0"/>
      <p:regular r:id="rId28"/>
      <p:bold r:id="rId29"/>
      <p:italic r:id="rId30"/>
      <p:boldItalic r:id="rId31"/>
    </p:embeddedFont>
    <p:embeddedFont>
      <p:font typeface="Roboto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9AD87-25EE-4AB0-B56A-2A10F6389DDD}" v="3" dt="2022-07-07T03:11:50.107"/>
  </p1510:revLst>
</p1510:revInfo>
</file>

<file path=ppt/tableStyles.xml><?xml version="1.0" encoding="utf-8"?>
<a:tblStyleLst xmlns:a="http://schemas.openxmlformats.org/drawingml/2006/main" def="{23A22FCE-A966-4312-8CEC-A763A5C4D734}">
  <a:tblStyle styleId="{23A22FCE-A966-4312-8CEC-A763A5C4D7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2"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Fernandez" userId="3bd623eb941a0839" providerId="LiveId" clId="{5DF9AD87-25EE-4AB0-B56A-2A10F6389DDD}"/>
    <pc:docChg chg="modSld modMainMaster">
      <pc:chgData name="Henry Fernandez" userId="3bd623eb941a0839" providerId="LiveId" clId="{5DF9AD87-25EE-4AB0-B56A-2A10F6389DDD}" dt="2022-07-07T03:11:50.107" v="15"/>
      <pc:docMkLst>
        <pc:docMk/>
      </pc:docMkLst>
      <pc:sldChg chg="modSp">
        <pc:chgData name="Henry Fernandez" userId="3bd623eb941a0839" providerId="LiveId" clId="{5DF9AD87-25EE-4AB0-B56A-2A10F6389DDD}" dt="2022-07-07T03:11:50.107" v="15"/>
        <pc:sldMkLst>
          <pc:docMk/>
          <pc:sldMk cId="0" sldId="256"/>
        </pc:sldMkLst>
        <pc:spChg chg="mod">
          <ac:chgData name="Henry Fernandez" userId="3bd623eb941a0839" providerId="LiveId" clId="{5DF9AD87-25EE-4AB0-B56A-2A10F6389DDD}" dt="2022-07-07T03:11:50.107" v="15"/>
          <ac:spMkLst>
            <pc:docMk/>
            <pc:sldMk cId="0" sldId="256"/>
            <ac:spMk id="19792" creationId="{00000000-0000-0000-0000-000000000000}"/>
          </ac:spMkLst>
        </pc:spChg>
      </pc:sldChg>
      <pc:sldChg chg="modSp">
        <pc:chgData name="Henry Fernandez" userId="3bd623eb941a0839" providerId="LiveId" clId="{5DF9AD87-25EE-4AB0-B56A-2A10F6389DDD}" dt="2022-07-07T03:11:50.107" v="15"/>
        <pc:sldMkLst>
          <pc:docMk/>
          <pc:sldMk cId="0" sldId="257"/>
        </pc:sldMkLst>
        <pc:spChg chg="mod">
          <ac:chgData name="Henry Fernandez" userId="3bd623eb941a0839" providerId="LiveId" clId="{5DF9AD87-25EE-4AB0-B56A-2A10F6389DDD}" dt="2022-07-07T03:11:50.107" v="15"/>
          <ac:spMkLst>
            <pc:docMk/>
            <pc:sldMk cId="0" sldId="257"/>
            <ac:spMk id="19820" creationId="{00000000-0000-0000-0000-000000000000}"/>
          </ac:spMkLst>
        </pc:spChg>
        <pc:spChg chg="mod">
          <ac:chgData name="Henry Fernandez" userId="3bd623eb941a0839" providerId="LiveId" clId="{5DF9AD87-25EE-4AB0-B56A-2A10F6389DDD}" dt="2022-07-07T03:11:50.107" v="15"/>
          <ac:spMkLst>
            <pc:docMk/>
            <pc:sldMk cId="0" sldId="257"/>
            <ac:spMk id="19821" creationId="{00000000-0000-0000-0000-000000000000}"/>
          </ac:spMkLst>
        </pc:spChg>
      </pc:sldChg>
      <pc:sldChg chg="modSp">
        <pc:chgData name="Henry Fernandez" userId="3bd623eb941a0839" providerId="LiveId" clId="{5DF9AD87-25EE-4AB0-B56A-2A10F6389DDD}" dt="2022-07-07T03:11:50.107" v="15"/>
        <pc:sldMkLst>
          <pc:docMk/>
          <pc:sldMk cId="0" sldId="258"/>
        </pc:sldMkLst>
        <pc:spChg chg="mod">
          <ac:chgData name="Henry Fernandez" userId="3bd623eb941a0839" providerId="LiveId" clId="{5DF9AD87-25EE-4AB0-B56A-2A10F6389DDD}" dt="2022-07-07T03:11:50.107" v="15"/>
          <ac:spMkLst>
            <pc:docMk/>
            <pc:sldMk cId="0" sldId="258"/>
            <ac:spMk id="19826" creationId="{00000000-0000-0000-0000-000000000000}"/>
          </ac:spMkLst>
        </pc:spChg>
        <pc:spChg chg="mod">
          <ac:chgData name="Henry Fernandez" userId="3bd623eb941a0839" providerId="LiveId" clId="{5DF9AD87-25EE-4AB0-B56A-2A10F6389DDD}" dt="2022-07-07T03:11:50.107" v="15"/>
          <ac:spMkLst>
            <pc:docMk/>
            <pc:sldMk cId="0" sldId="258"/>
            <ac:spMk id="19830" creationId="{00000000-0000-0000-0000-000000000000}"/>
          </ac:spMkLst>
        </pc:spChg>
        <pc:spChg chg="mod">
          <ac:chgData name="Henry Fernandez" userId="3bd623eb941a0839" providerId="LiveId" clId="{5DF9AD87-25EE-4AB0-B56A-2A10F6389DDD}" dt="2022-07-07T03:11:50.107" v="15"/>
          <ac:spMkLst>
            <pc:docMk/>
            <pc:sldMk cId="0" sldId="258"/>
            <ac:spMk id="19832" creationId="{00000000-0000-0000-0000-000000000000}"/>
          </ac:spMkLst>
        </pc:spChg>
        <pc:spChg chg="mod">
          <ac:chgData name="Henry Fernandez" userId="3bd623eb941a0839" providerId="LiveId" clId="{5DF9AD87-25EE-4AB0-B56A-2A10F6389DDD}" dt="2022-07-07T03:11:50.107" v="15"/>
          <ac:spMkLst>
            <pc:docMk/>
            <pc:sldMk cId="0" sldId="258"/>
            <ac:spMk id="19835" creationId="{00000000-0000-0000-0000-000000000000}"/>
          </ac:spMkLst>
        </pc:spChg>
        <pc:spChg chg="mod">
          <ac:chgData name="Henry Fernandez" userId="3bd623eb941a0839" providerId="LiveId" clId="{5DF9AD87-25EE-4AB0-B56A-2A10F6389DDD}" dt="2022-07-07T03:11:50.107" v="15"/>
          <ac:spMkLst>
            <pc:docMk/>
            <pc:sldMk cId="0" sldId="258"/>
            <ac:spMk id="19837" creationId="{00000000-0000-0000-0000-000000000000}"/>
          </ac:spMkLst>
        </pc:spChg>
        <pc:spChg chg="mod">
          <ac:chgData name="Henry Fernandez" userId="3bd623eb941a0839" providerId="LiveId" clId="{5DF9AD87-25EE-4AB0-B56A-2A10F6389DDD}" dt="2022-07-07T03:11:50.107" v="15"/>
          <ac:spMkLst>
            <pc:docMk/>
            <pc:sldMk cId="0" sldId="258"/>
            <ac:spMk id="19845" creationId="{00000000-0000-0000-0000-000000000000}"/>
          </ac:spMkLst>
        </pc:spChg>
        <pc:spChg chg="mod">
          <ac:chgData name="Henry Fernandez" userId="3bd623eb941a0839" providerId="LiveId" clId="{5DF9AD87-25EE-4AB0-B56A-2A10F6389DDD}" dt="2022-07-07T03:11:50.107" v="15"/>
          <ac:spMkLst>
            <pc:docMk/>
            <pc:sldMk cId="0" sldId="258"/>
            <ac:spMk id="19846" creationId="{00000000-0000-0000-0000-000000000000}"/>
          </ac:spMkLst>
        </pc:spChg>
        <pc:spChg chg="mod">
          <ac:chgData name="Henry Fernandez" userId="3bd623eb941a0839" providerId="LiveId" clId="{5DF9AD87-25EE-4AB0-B56A-2A10F6389DDD}" dt="2022-07-07T03:11:50.107" v="15"/>
          <ac:spMkLst>
            <pc:docMk/>
            <pc:sldMk cId="0" sldId="258"/>
            <ac:spMk id="19847" creationId="{00000000-0000-0000-0000-000000000000}"/>
          </ac:spMkLst>
        </pc:spChg>
        <pc:spChg chg="mod">
          <ac:chgData name="Henry Fernandez" userId="3bd623eb941a0839" providerId="LiveId" clId="{5DF9AD87-25EE-4AB0-B56A-2A10F6389DDD}" dt="2022-07-07T03:11:50.107" v="15"/>
          <ac:spMkLst>
            <pc:docMk/>
            <pc:sldMk cId="0" sldId="258"/>
            <ac:spMk id="19848" creationId="{00000000-0000-0000-0000-000000000000}"/>
          </ac:spMkLst>
        </pc:spChg>
        <pc:spChg chg="mod">
          <ac:chgData name="Henry Fernandez" userId="3bd623eb941a0839" providerId="LiveId" clId="{5DF9AD87-25EE-4AB0-B56A-2A10F6389DDD}" dt="2022-07-07T03:11:50.107" v="15"/>
          <ac:spMkLst>
            <pc:docMk/>
            <pc:sldMk cId="0" sldId="258"/>
            <ac:spMk id="19849" creationId="{00000000-0000-0000-0000-000000000000}"/>
          </ac:spMkLst>
        </pc:spChg>
        <pc:spChg chg="mod">
          <ac:chgData name="Henry Fernandez" userId="3bd623eb941a0839" providerId="LiveId" clId="{5DF9AD87-25EE-4AB0-B56A-2A10F6389DDD}" dt="2022-07-07T03:11:50.107" v="15"/>
          <ac:spMkLst>
            <pc:docMk/>
            <pc:sldMk cId="0" sldId="258"/>
            <ac:spMk id="19850" creationId="{00000000-0000-0000-0000-000000000000}"/>
          </ac:spMkLst>
        </pc:spChg>
      </pc:sldChg>
      <pc:sldChg chg="modSp">
        <pc:chgData name="Henry Fernandez" userId="3bd623eb941a0839" providerId="LiveId" clId="{5DF9AD87-25EE-4AB0-B56A-2A10F6389DDD}" dt="2022-07-07T03:11:50.107" v="15"/>
        <pc:sldMkLst>
          <pc:docMk/>
          <pc:sldMk cId="0" sldId="261"/>
        </pc:sldMkLst>
        <pc:spChg chg="mod">
          <ac:chgData name="Henry Fernandez" userId="3bd623eb941a0839" providerId="LiveId" clId="{5DF9AD87-25EE-4AB0-B56A-2A10F6389DDD}" dt="2022-07-07T03:11:50.107" v="15"/>
          <ac:spMkLst>
            <pc:docMk/>
            <pc:sldMk cId="0" sldId="261"/>
            <ac:spMk id="19870" creationId="{00000000-0000-0000-0000-000000000000}"/>
          </ac:spMkLst>
        </pc:spChg>
        <pc:spChg chg="mod">
          <ac:chgData name="Henry Fernandez" userId="3bd623eb941a0839" providerId="LiveId" clId="{5DF9AD87-25EE-4AB0-B56A-2A10F6389DDD}" dt="2022-07-07T03:11:50.107" v="15"/>
          <ac:spMkLst>
            <pc:docMk/>
            <pc:sldMk cId="0" sldId="261"/>
            <ac:spMk id="19872" creationId="{00000000-0000-0000-0000-000000000000}"/>
          </ac:spMkLst>
        </pc:spChg>
      </pc:sldChg>
      <pc:sldChg chg="modSp">
        <pc:chgData name="Henry Fernandez" userId="3bd623eb941a0839" providerId="LiveId" clId="{5DF9AD87-25EE-4AB0-B56A-2A10F6389DDD}" dt="2022-07-07T03:11:50.107" v="15"/>
        <pc:sldMkLst>
          <pc:docMk/>
          <pc:sldMk cId="0" sldId="266"/>
        </pc:sldMkLst>
        <pc:spChg chg="mod">
          <ac:chgData name="Henry Fernandez" userId="3bd623eb941a0839" providerId="LiveId" clId="{5DF9AD87-25EE-4AB0-B56A-2A10F6389DDD}" dt="2022-07-07T03:11:50.107" v="15"/>
          <ac:spMkLst>
            <pc:docMk/>
            <pc:sldMk cId="0" sldId="266"/>
            <ac:spMk id="20667" creationId="{00000000-0000-0000-0000-000000000000}"/>
          </ac:spMkLst>
        </pc:spChg>
      </pc:sldChg>
      <pc:sldChg chg="modSp">
        <pc:chgData name="Henry Fernandez" userId="3bd623eb941a0839" providerId="LiveId" clId="{5DF9AD87-25EE-4AB0-B56A-2A10F6389DDD}" dt="2022-07-07T03:11:50.107" v="15"/>
        <pc:sldMkLst>
          <pc:docMk/>
          <pc:sldMk cId="3642115364" sldId="310"/>
        </pc:sldMkLst>
        <pc:spChg chg="mod">
          <ac:chgData name="Henry Fernandez" userId="3bd623eb941a0839" providerId="LiveId" clId="{5DF9AD87-25EE-4AB0-B56A-2A10F6389DDD}" dt="2022-07-07T03:11:50.107" v="15"/>
          <ac:spMkLst>
            <pc:docMk/>
            <pc:sldMk cId="3642115364" sldId="310"/>
            <ac:spMk id="19821" creationId="{00000000-0000-0000-0000-000000000000}"/>
          </ac:spMkLst>
        </pc:spChg>
      </pc:sldChg>
      <pc:sldChg chg="modSp mod">
        <pc:chgData name="Henry Fernandez" userId="3bd623eb941a0839" providerId="LiveId" clId="{5DF9AD87-25EE-4AB0-B56A-2A10F6389DDD}" dt="2022-07-07T03:11:50.107" v="15"/>
        <pc:sldMkLst>
          <pc:docMk/>
          <pc:sldMk cId="3635544317" sldId="311"/>
        </pc:sldMkLst>
        <pc:spChg chg="mod">
          <ac:chgData name="Henry Fernandez" userId="3bd623eb941a0839" providerId="LiveId" clId="{5DF9AD87-25EE-4AB0-B56A-2A10F6389DDD}" dt="2022-07-07T03:06:27.753" v="12" actId="208"/>
          <ac:spMkLst>
            <pc:docMk/>
            <pc:sldMk cId="3635544317" sldId="311"/>
            <ac:spMk id="3" creationId="{FDA59F66-891F-DBA4-DD06-99DC4CDA6022}"/>
          </ac:spMkLst>
        </pc:spChg>
        <pc:spChg chg="mod">
          <ac:chgData name="Henry Fernandez" userId="3bd623eb941a0839" providerId="LiveId" clId="{5DF9AD87-25EE-4AB0-B56A-2A10F6389DDD}" dt="2022-07-07T03:05:46.309" v="2" actId="207"/>
          <ac:spMkLst>
            <pc:docMk/>
            <pc:sldMk cId="3635544317" sldId="311"/>
            <ac:spMk id="5" creationId="{5F6FE8F6-A504-DE33-8D3E-E56DBD42BEAE}"/>
          </ac:spMkLst>
        </pc:spChg>
        <pc:spChg chg="mod">
          <ac:chgData name="Henry Fernandez" userId="3bd623eb941a0839" providerId="LiveId" clId="{5DF9AD87-25EE-4AB0-B56A-2A10F6389DDD}" dt="2022-07-07T03:05:51.021" v="4" actId="207"/>
          <ac:spMkLst>
            <pc:docMk/>
            <pc:sldMk cId="3635544317" sldId="311"/>
            <ac:spMk id="9" creationId="{94ADE730-7182-7513-7DC2-85EE236B1810}"/>
          </ac:spMkLst>
        </pc:spChg>
        <pc:spChg chg="mod">
          <ac:chgData name="Henry Fernandez" userId="3bd623eb941a0839" providerId="LiveId" clId="{5DF9AD87-25EE-4AB0-B56A-2A10F6389DDD}" dt="2022-07-07T03:06:20.443" v="11" actId="208"/>
          <ac:spMkLst>
            <pc:docMk/>
            <pc:sldMk cId="3635544317" sldId="311"/>
            <ac:spMk id="10" creationId="{EBABA3ED-4BCA-D8AA-2113-26D1028161D9}"/>
          </ac:spMkLst>
        </pc:spChg>
        <pc:spChg chg="mod">
          <ac:chgData name="Henry Fernandez" userId="3bd623eb941a0839" providerId="LiveId" clId="{5DF9AD87-25EE-4AB0-B56A-2A10F6389DDD}" dt="2022-07-07T03:05:29.977" v="1" actId="207"/>
          <ac:spMkLst>
            <pc:docMk/>
            <pc:sldMk cId="3635544317" sldId="311"/>
            <ac:spMk id="11" creationId="{BDE30BCA-B9AD-E423-5121-35159D1035F2}"/>
          </ac:spMkLst>
        </pc:spChg>
        <pc:spChg chg="mod">
          <ac:chgData name="Henry Fernandez" userId="3bd623eb941a0839" providerId="LiveId" clId="{5DF9AD87-25EE-4AB0-B56A-2A10F6389DDD}" dt="2022-07-07T03:05:48.372" v="3" actId="207"/>
          <ac:spMkLst>
            <pc:docMk/>
            <pc:sldMk cId="3635544317" sldId="311"/>
            <ac:spMk id="12" creationId="{C8E3A22C-0A2B-7946-B6A7-B31FAEC9339E}"/>
          </ac:spMkLst>
        </pc:spChg>
        <pc:spChg chg="mod">
          <ac:chgData name="Henry Fernandez" userId="3bd623eb941a0839" providerId="LiveId" clId="{5DF9AD87-25EE-4AB0-B56A-2A10F6389DDD}" dt="2022-07-07T03:06:43.394" v="13" actId="208"/>
          <ac:spMkLst>
            <pc:docMk/>
            <pc:sldMk cId="3635544317" sldId="311"/>
            <ac:spMk id="15" creationId="{27497807-1CEE-00FF-F675-57480EED13D6}"/>
          </ac:spMkLst>
        </pc:spChg>
        <pc:spChg chg="mod">
          <ac:chgData name="Henry Fernandez" userId="3bd623eb941a0839" providerId="LiveId" clId="{5DF9AD87-25EE-4AB0-B56A-2A10F6389DDD}" dt="2022-07-07T03:05:54.837" v="5" actId="207"/>
          <ac:spMkLst>
            <pc:docMk/>
            <pc:sldMk cId="3635544317" sldId="311"/>
            <ac:spMk id="16" creationId="{72BE9AB8-2460-BACB-0AAD-59CC97E8F7F4}"/>
          </ac:spMkLst>
        </pc:spChg>
        <pc:spChg chg="mod">
          <ac:chgData name="Henry Fernandez" userId="3bd623eb941a0839" providerId="LiveId" clId="{5DF9AD87-25EE-4AB0-B56A-2A10F6389DDD}" dt="2022-07-07T03:05:57.606" v="6" actId="207"/>
          <ac:spMkLst>
            <pc:docMk/>
            <pc:sldMk cId="3635544317" sldId="311"/>
            <ac:spMk id="17" creationId="{4ADA2DBF-1213-6BBE-AA68-817A22B9AFDF}"/>
          </ac:spMkLst>
        </pc:spChg>
        <pc:spChg chg="mod">
          <ac:chgData name="Henry Fernandez" userId="3bd623eb941a0839" providerId="LiveId" clId="{5DF9AD87-25EE-4AB0-B56A-2A10F6389DDD}" dt="2022-07-07T03:11:50.107" v="15"/>
          <ac:spMkLst>
            <pc:docMk/>
            <pc:sldMk cId="3635544317" sldId="311"/>
            <ac:spMk id="19821" creationId="{00000000-0000-0000-0000-000000000000}"/>
          </ac:spMkLst>
        </pc:spChg>
      </pc:sldChg>
      <pc:sldChg chg="modSp">
        <pc:chgData name="Henry Fernandez" userId="3bd623eb941a0839" providerId="LiveId" clId="{5DF9AD87-25EE-4AB0-B56A-2A10F6389DDD}" dt="2022-07-07T03:11:50.107" v="15"/>
        <pc:sldMkLst>
          <pc:docMk/>
          <pc:sldMk cId="1108545243" sldId="315"/>
        </pc:sldMkLst>
        <pc:spChg chg="mod">
          <ac:chgData name="Henry Fernandez" userId="3bd623eb941a0839" providerId="LiveId" clId="{5DF9AD87-25EE-4AB0-B56A-2A10F6389DDD}" dt="2022-07-07T03:11:50.107" v="15"/>
          <ac:spMkLst>
            <pc:docMk/>
            <pc:sldMk cId="1108545243" sldId="315"/>
            <ac:spMk id="19821" creationId="{00000000-0000-0000-0000-000000000000}"/>
          </ac:spMkLst>
        </pc:spChg>
      </pc:sldChg>
      <pc:sldChg chg="modSp">
        <pc:chgData name="Henry Fernandez" userId="3bd623eb941a0839" providerId="LiveId" clId="{5DF9AD87-25EE-4AB0-B56A-2A10F6389DDD}" dt="2022-07-07T03:11:50.107" v="15"/>
        <pc:sldMkLst>
          <pc:docMk/>
          <pc:sldMk cId="2325733908" sldId="318"/>
        </pc:sldMkLst>
        <pc:spChg chg="mod">
          <ac:chgData name="Henry Fernandez" userId="3bd623eb941a0839" providerId="LiveId" clId="{5DF9AD87-25EE-4AB0-B56A-2A10F6389DDD}" dt="2022-07-07T03:11:50.107" v="15"/>
          <ac:spMkLst>
            <pc:docMk/>
            <pc:sldMk cId="2325733908" sldId="318"/>
            <ac:spMk id="20854" creationId="{00000000-0000-0000-0000-000000000000}"/>
          </ac:spMkLst>
        </pc:spChg>
        <pc:spChg chg="mod">
          <ac:chgData name="Henry Fernandez" userId="3bd623eb941a0839" providerId="LiveId" clId="{5DF9AD87-25EE-4AB0-B56A-2A10F6389DDD}" dt="2022-07-07T03:11:50.107" v="15"/>
          <ac:spMkLst>
            <pc:docMk/>
            <pc:sldMk cId="2325733908" sldId="318"/>
            <ac:spMk id="20856" creationId="{00000000-0000-0000-0000-000000000000}"/>
          </ac:spMkLst>
        </pc:spChg>
      </pc:sldChg>
      <pc:sldChg chg="modSp">
        <pc:chgData name="Henry Fernandez" userId="3bd623eb941a0839" providerId="LiveId" clId="{5DF9AD87-25EE-4AB0-B56A-2A10F6389DDD}" dt="2022-07-07T03:11:50.107" v="15"/>
        <pc:sldMkLst>
          <pc:docMk/>
          <pc:sldMk cId="1111305283" sldId="319"/>
        </pc:sldMkLst>
        <pc:spChg chg="mod">
          <ac:chgData name="Henry Fernandez" userId="3bd623eb941a0839" providerId="LiveId" clId="{5DF9AD87-25EE-4AB0-B56A-2A10F6389DDD}" dt="2022-07-07T03:11:50.107" v="15"/>
          <ac:spMkLst>
            <pc:docMk/>
            <pc:sldMk cId="1111305283" sldId="319"/>
            <ac:spMk id="19872" creationId="{00000000-0000-0000-0000-000000000000}"/>
          </ac:spMkLst>
        </pc:spChg>
      </pc:sldChg>
      <pc:sldChg chg="modSp">
        <pc:chgData name="Henry Fernandez" userId="3bd623eb941a0839" providerId="LiveId" clId="{5DF9AD87-25EE-4AB0-B56A-2A10F6389DDD}" dt="2022-07-07T03:11:50.107" v="15"/>
        <pc:sldMkLst>
          <pc:docMk/>
          <pc:sldMk cId="415804325" sldId="320"/>
        </pc:sldMkLst>
        <pc:spChg chg="mod">
          <ac:chgData name="Henry Fernandez" userId="3bd623eb941a0839" providerId="LiveId" clId="{5DF9AD87-25EE-4AB0-B56A-2A10F6389DDD}" dt="2022-07-07T03:11:50.107" v="15"/>
          <ac:spMkLst>
            <pc:docMk/>
            <pc:sldMk cId="415804325" sldId="320"/>
            <ac:spMk id="19820" creationId="{00000000-0000-0000-0000-000000000000}"/>
          </ac:spMkLst>
        </pc:spChg>
        <pc:spChg chg="mod">
          <ac:chgData name="Henry Fernandez" userId="3bd623eb941a0839" providerId="LiveId" clId="{5DF9AD87-25EE-4AB0-B56A-2A10F6389DDD}" dt="2022-07-07T03:11:50.107" v="15"/>
          <ac:spMkLst>
            <pc:docMk/>
            <pc:sldMk cId="415804325" sldId="320"/>
            <ac:spMk id="19821" creationId="{00000000-0000-0000-0000-000000000000}"/>
          </ac:spMkLst>
        </pc:spChg>
      </pc:sldChg>
      <pc:sldChg chg="modSp">
        <pc:chgData name="Henry Fernandez" userId="3bd623eb941a0839" providerId="LiveId" clId="{5DF9AD87-25EE-4AB0-B56A-2A10F6389DDD}" dt="2022-07-07T03:11:50.107" v="15"/>
        <pc:sldMkLst>
          <pc:docMk/>
          <pc:sldMk cId="3101368756" sldId="321"/>
        </pc:sldMkLst>
        <pc:spChg chg="mod">
          <ac:chgData name="Henry Fernandez" userId="3bd623eb941a0839" providerId="LiveId" clId="{5DF9AD87-25EE-4AB0-B56A-2A10F6389DDD}" dt="2022-07-07T03:11:50.107" v="15"/>
          <ac:spMkLst>
            <pc:docMk/>
            <pc:sldMk cId="3101368756" sldId="321"/>
            <ac:spMk id="19821" creationId="{00000000-0000-0000-0000-000000000000}"/>
          </ac:spMkLst>
        </pc:spChg>
      </pc:sldChg>
      <pc:sldChg chg="modSp">
        <pc:chgData name="Henry Fernandez" userId="3bd623eb941a0839" providerId="LiveId" clId="{5DF9AD87-25EE-4AB0-B56A-2A10F6389DDD}" dt="2022-07-07T03:11:50.107" v="15"/>
        <pc:sldMkLst>
          <pc:docMk/>
          <pc:sldMk cId="3115952419" sldId="322"/>
        </pc:sldMkLst>
        <pc:spChg chg="mod">
          <ac:chgData name="Henry Fernandez" userId="3bd623eb941a0839" providerId="LiveId" clId="{5DF9AD87-25EE-4AB0-B56A-2A10F6389DDD}" dt="2022-07-07T03:11:50.107" v="15"/>
          <ac:spMkLst>
            <pc:docMk/>
            <pc:sldMk cId="3115952419" sldId="322"/>
            <ac:spMk id="19821" creationId="{00000000-0000-0000-0000-000000000000}"/>
          </ac:spMkLst>
        </pc:spChg>
      </pc:sldChg>
      <pc:sldMasterChg chg="modSldLayout">
        <pc:chgData name="Henry Fernandez" userId="3bd623eb941a0839" providerId="LiveId" clId="{5DF9AD87-25EE-4AB0-B56A-2A10F6389DDD}" dt="2022-07-07T03:11:50.107" v="15"/>
        <pc:sldMasterMkLst>
          <pc:docMk/>
          <pc:sldMasterMk cId="0" sldId="2147483693"/>
        </pc:sldMasterMkLst>
        <pc:sldLayoutChg chg="delSp">
          <pc:chgData name="Henry Fernandez" userId="3bd623eb941a0839" providerId="LiveId" clId="{5DF9AD87-25EE-4AB0-B56A-2A10F6389DDD}" dt="2022-07-07T03:11:50.107" v="15"/>
          <pc:sldLayoutMkLst>
            <pc:docMk/>
            <pc:sldMasterMk cId="0" sldId="2147483693"/>
            <pc:sldLayoutMk cId="2647534817" sldId="2147483739"/>
          </pc:sldLayoutMkLst>
          <pc:spChg chg="del">
            <ac:chgData name="Henry Fernandez" userId="3bd623eb941a0839" providerId="LiveId" clId="{5DF9AD87-25EE-4AB0-B56A-2A10F6389DDD}" dt="2022-07-07T03:11:50.107" v="15"/>
            <ac:spMkLst>
              <pc:docMk/>
              <pc:sldMasterMk cId="0" sldId="2147483693"/>
              <pc:sldLayoutMk cId="2647534817" sldId="2147483739"/>
              <ac:spMk id="11" creationId="{00000000-0000-0000-0000-000000000000}"/>
            </ac:spMkLst>
          </pc:spChg>
          <pc:grpChg chg="del">
            <ac:chgData name="Henry Fernandez" userId="3bd623eb941a0839" providerId="LiveId" clId="{5DF9AD87-25EE-4AB0-B56A-2A10F6389DDD}" dt="2022-07-07T03:11:50.107" v="15"/>
            <ac:grpSpMkLst>
              <pc:docMk/>
              <pc:sldMasterMk cId="0" sldId="2147483693"/>
              <pc:sldLayoutMk cId="2647534817" sldId="2147483739"/>
              <ac:grpSpMk id="7" creationId="{00000000-0000-0000-0000-000000000000}"/>
            </ac:grpSpMkLst>
          </pc:grpChg>
        </pc:sldLayoutChg>
        <pc:sldLayoutChg chg="delSp">
          <pc:chgData name="Henry Fernandez" userId="3bd623eb941a0839" providerId="LiveId" clId="{5DF9AD87-25EE-4AB0-B56A-2A10F6389DDD}" dt="2022-07-07T03:11:50.107" v="15"/>
          <pc:sldLayoutMkLst>
            <pc:docMk/>
            <pc:sldMasterMk cId="0" sldId="2147483693"/>
            <pc:sldLayoutMk cId="570619656" sldId="2147483744"/>
          </pc:sldLayoutMkLst>
          <pc:spChg chg="del">
            <ac:chgData name="Henry Fernandez" userId="3bd623eb941a0839" providerId="LiveId" clId="{5DF9AD87-25EE-4AB0-B56A-2A10F6389DDD}" dt="2022-07-07T03:11:50.107" v="15"/>
            <ac:spMkLst>
              <pc:docMk/>
              <pc:sldMasterMk cId="0" sldId="2147483693"/>
              <pc:sldLayoutMk cId="570619656" sldId="2147483744"/>
              <ac:spMk id="16" creationId="{00000000-0000-0000-0000-000000000000}"/>
            </ac:spMkLst>
          </pc:spChg>
          <pc:grpChg chg="del">
            <ac:chgData name="Henry Fernandez" userId="3bd623eb941a0839" providerId="LiveId" clId="{5DF9AD87-25EE-4AB0-B56A-2A10F6389DDD}" dt="2022-07-07T03:11:50.107" v="15"/>
            <ac:grpSpMkLst>
              <pc:docMk/>
              <pc:sldMasterMk cId="0" sldId="2147483693"/>
              <pc:sldLayoutMk cId="570619656" sldId="2147483744"/>
              <ac:grpSpMk id="8" creationId="{00000000-0000-0000-0000-000000000000}"/>
            </ac:grpSpMkLst>
          </pc:grpChg>
        </pc:sldLayoutChg>
      </pc:sldMasterChg>
      <pc:sldMasterChg chg="modSldLayout">
        <pc:chgData name="Henry Fernandez" userId="3bd623eb941a0839" providerId="LiveId" clId="{5DF9AD87-25EE-4AB0-B56A-2A10F6389DDD}" dt="2022-07-07T03:05:14.262" v="0"/>
        <pc:sldMasterMkLst>
          <pc:docMk/>
          <pc:sldMasterMk cId="392185950" sldId="2147483695"/>
        </pc:sldMasterMkLst>
        <pc:sldLayoutChg chg="delSp">
          <pc:chgData name="Henry Fernandez" userId="3bd623eb941a0839" providerId="LiveId" clId="{5DF9AD87-25EE-4AB0-B56A-2A10F6389DDD}" dt="2022-07-07T03:05:14.262" v="0"/>
          <pc:sldLayoutMkLst>
            <pc:docMk/>
            <pc:sldMasterMk cId="392185950" sldId="2147483695"/>
            <pc:sldLayoutMk cId="3597515605" sldId="2147483707"/>
          </pc:sldLayoutMkLst>
          <pc:grpChg chg="del">
            <ac:chgData name="Henry Fernandez" userId="3bd623eb941a0839" providerId="LiveId" clId="{5DF9AD87-25EE-4AB0-B56A-2A10F6389DDD}" dt="2022-07-07T03:05:14.262" v="0"/>
            <ac:grpSpMkLst>
              <pc:docMk/>
              <pc:sldMasterMk cId="392185950" sldId="2147483695"/>
              <pc:sldLayoutMk cId="3597515605" sldId="2147483707"/>
              <ac:grpSpMk id="4267"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3597515605" sldId="2147483707"/>
              <ac:grpSpMk id="4509"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3597515605" sldId="2147483707"/>
              <ac:grpSpMk id="4602"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3640213199" sldId="2147483708"/>
          </pc:sldLayoutMkLst>
          <pc:grpChg chg="del">
            <ac:chgData name="Henry Fernandez" userId="3bd623eb941a0839" providerId="LiveId" clId="{5DF9AD87-25EE-4AB0-B56A-2A10F6389DDD}" dt="2022-07-07T03:05:14.262" v="0"/>
            <ac:grpSpMkLst>
              <pc:docMk/>
              <pc:sldMasterMk cId="392185950" sldId="2147483695"/>
              <pc:sldLayoutMk cId="3640213199" sldId="2147483708"/>
              <ac:grpSpMk id="5059"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3640213199" sldId="2147483708"/>
              <ac:grpSpMk id="5301"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3419573517" sldId="2147483709"/>
          </pc:sldLayoutMkLst>
          <pc:grpChg chg="del">
            <ac:chgData name="Henry Fernandez" userId="3bd623eb941a0839" providerId="LiveId" clId="{5DF9AD87-25EE-4AB0-B56A-2A10F6389DDD}" dt="2022-07-07T03:05:14.262" v="0"/>
            <ac:grpSpMkLst>
              <pc:docMk/>
              <pc:sldMasterMk cId="392185950" sldId="2147483695"/>
              <pc:sldLayoutMk cId="3419573517" sldId="2147483709"/>
              <ac:grpSpMk id="1251"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3419573517" sldId="2147483709"/>
              <ac:grpSpMk id="1494"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987680980" sldId="2147483710"/>
          </pc:sldLayoutMkLst>
          <pc:grpChg chg="del">
            <ac:chgData name="Henry Fernandez" userId="3bd623eb941a0839" providerId="LiveId" clId="{5DF9AD87-25EE-4AB0-B56A-2A10F6389DDD}" dt="2022-07-07T03:05:14.262" v="0"/>
            <ac:grpSpMkLst>
              <pc:docMk/>
              <pc:sldMasterMk cId="392185950" sldId="2147483695"/>
              <pc:sldLayoutMk cId="987680980" sldId="2147483710"/>
              <ac:grpSpMk id="3214"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987680980" sldId="2147483710"/>
              <ac:grpSpMk id="3456"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2054941260" sldId="2147483711"/>
          </pc:sldLayoutMkLst>
          <pc:grpChg chg="del">
            <ac:chgData name="Henry Fernandez" userId="3bd623eb941a0839" providerId="LiveId" clId="{5DF9AD87-25EE-4AB0-B56A-2A10F6389DDD}" dt="2022-07-07T03:05:14.262" v="0"/>
            <ac:grpSpMkLst>
              <pc:docMk/>
              <pc:sldMasterMk cId="392185950" sldId="2147483695"/>
              <pc:sldLayoutMk cId="2054941260" sldId="2147483711"/>
              <ac:grpSpMk id="17763"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2054941260" sldId="2147483711"/>
              <ac:grpSpMk id="18008"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63129452" sldId="2147483712"/>
          </pc:sldLayoutMkLst>
          <pc:grpChg chg="del">
            <ac:chgData name="Henry Fernandez" userId="3bd623eb941a0839" providerId="LiveId" clId="{5DF9AD87-25EE-4AB0-B56A-2A10F6389DDD}" dt="2022-07-07T03:05:14.262" v="0"/>
            <ac:grpSpMkLst>
              <pc:docMk/>
              <pc:sldMasterMk cId="392185950" sldId="2147483695"/>
              <pc:sldLayoutMk cId="63129452" sldId="2147483712"/>
              <ac:grpSpMk id="2736" creationId="{00000000-0000-0000-0000-000000000000}"/>
            </ac:grpSpMkLst>
          </pc:grpChg>
          <pc:grpChg chg="del">
            <ac:chgData name="Henry Fernandez" userId="3bd623eb941a0839" providerId="LiveId" clId="{5DF9AD87-25EE-4AB0-B56A-2A10F6389DDD}" dt="2022-07-07T03:05:14.262" v="0"/>
            <ac:grpSpMkLst>
              <pc:docMk/>
              <pc:sldMasterMk cId="392185950" sldId="2147483695"/>
              <pc:sldLayoutMk cId="63129452" sldId="2147483712"/>
              <ac:grpSpMk id="2978" creationId="{00000000-0000-0000-0000-000000000000}"/>
            </ac:grpSpMkLst>
          </pc:grpChg>
        </pc:sldLayoutChg>
        <pc:sldLayoutChg chg="delSp">
          <pc:chgData name="Henry Fernandez" userId="3bd623eb941a0839" providerId="LiveId" clId="{5DF9AD87-25EE-4AB0-B56A-2A10F6389DDD}" dt="2022-07-07T03:05:14.262" v="0"/>
          <pc:sldLayoutMkLst>
            <pc:docMk/>
            <pc:sldMasterMk cId="392185950" sldId="2147483695"/>
            <pc:sldLayoutMk cId="122764181" sldId="2147483713"/>
          </pc:sldLayoutMkLst>
          <pc:grpChg chg="del">
            <ac:chgData name="Henry Fernandez" userId="3bd623eb941a0839" providerId="LiveId" clId="{5DF9AD87-25EE-4AB0-B56A-2A10F6389DDD}" dt="2022-07-07T03:05:14.262" v="0"/>
            <ac:grpSpMkLst>
              <pc:docMk/>
              <pc:sldMasterMk cId="392185950" sldId="2147483695"/>
              <pc:sldLayoutMk cId="122764181" sldId="2147483713"/>
              <ac:grpSpMk id="3530" creationId="{00000000-0000-0000-0000-000000000000}"/>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8"/>
        <p:cNvGrpSpPr/>
        <p:nvPr/>
      </p:nvGrpSpPr>
      <p:grpSpPr>
        <a:xfrm>
          <a:off x="0" y="0"/>
          <a:ext cx="0" cy="0"/>
          <a:chOff x="0" y="0"/>
          <a:chExt cx="0" cy="0"/>
        </a:xfrm>
      </p:grpSpPr>
      <p:sp>
        <p:nvSpPr>
          <p:cNvPr id="19789" name="Google Shape;19789;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0" name="Google Shape;19790;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err="1"/>
              <a:t>id_cols</a:t>
            </a:r>
            <a:r>
              <a:rPr lang="en-US"/>
              <a:t> = ['rerun_ID','obj_ID','run_ID','field_ID','fiber_ID','spec_obj_ID']</a:t>
            </a:r>
          </a:p>
          <a:p>
            <a:pPr>
              <a:buNone/>
            </a:pPr>
            <a:r>
              <a:rPr lang="en-US"/>
              <a:t>data = </a:t>
            </a:r>
            <a:r>
              <a:rPr lang="en-US" err="1"/>
              <a:t>data.drop</a:t>
            </a:r>
            <a:r>
              <a:rPr lang="en-US"/>
              <a:t>(</a:t>
            </a:r>
            <a:r>
              <a:rPr lang="en-US" err="1"/>
              <a:t>id_cols</a:t>
            </a:r>
            <a:r>
              <a:rPr lang="en-US"/>
              <a:t>, axis = 1)</a:t>
            </a:r>
          </a:p>
          <a:p>
            <a:pPr marL="0" indent="0">
              <a:buNone/>
            </a:pPr>
            <a:r>
              <a:rPr lang="en-US"/>
              <a:t>useless = ['MJD', 'plate', '</a:t>
            </a:r>
            <a:r>
              <a:rPr lang="en-US" err="1"/>
              <a:t>cam_col</a:t>
            </a:r>
            <a:r>
              <a:rPr lang="en-US"/>
              <a:t>']</a:t>
            </a:r>
            <a:endParaRPr/>
          </a:p>
        </p:txBody>
      </p:sp>
    </p:spTree>
    <p:extLst>
      <p:ext uri="{BB962C8B-B14F-4D97-AF65-F5344CB8AC3E}">
        <p14:creationId xmlns:p14="http://schemas.microsoft.com/office/powerpoint/2010/main" val="2193601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5"/>
        <p:cNvGrpSpPr/>
        <p:nvPr/>
      </p:nvGrpSpPr>
      <p:grpSpPr>
        <a:xfrm>
          <a:off x="0" y="0"/>
          <a:ext cx="0" cy="0"/>
          <a:chOff x="0" y="0"/>
          <a:chExt cx="0" cy="0"/>
        </a:xfrm>
      </p:grpSpPr>
      <p:sp>
        <p:nvSpPr>
          <p:cNvPr id="20656" name="Google Shape;2065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7" name="Google Shape;2065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1"/>
        <p:cNvGrpSpPr/>
        <p:nvPr/>
      </p:nvGrpSpPr>
      <p:grpSpPr>
        <a:xfrm>
          <a:off x="0" y="0"/>
          <a:ext cx="0" cy="0"/>
          <a:chOff x="0" y="0"/>
          <a:chExt cx="0" cy="0"/>
        </a:xfrm>
      </p:grpSpPr>
      <p:sp>
        <p:nvSpPr>
          <p:cNvPr id="19852" name="Google Shape;19852;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3" name="Google Shape;19853;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1"/>
        <p:cNvGrpSpPr/>
        <p:nvPr/>
      </p:nvGrpSpPr>
      <p:grpSpPr>
        <a:xfrm>
          <a:off x="0" y="0"/>
          <a:ext cx="0" cy="0"/>
          <a:chOff x="0" y="0"/>
          <a:chExt cx="0" cy="0"/>
        </a:xfrm>
      </p:grpSpPr>
      <p:sp>
        <p:nvSpPr>
          <p:cNvPr id="19852" name="Google Shape;19852;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3" name="Google Shape;19853;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08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1"/>
        <p:cNvGrpSpPr/>
        <p:nvPr/>
      </p:nvGrpSpPr>
      <p:grpSpPr>
        <a:xfrm>
          <a:off x="0" y="0"/>
          <a:ext cx="0" cy="0"/>
          <a:chOff x="0" y="0"/>
          <a:chExt cx="0" cy="0"/>
        </a:xfrm>
      </p:grpSpPr>
      <p:sp>
        <p:nvSpPr>
          <p:cNvPr id="19852" name="Google Shape;19852;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53" name="Google Shape;19853;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84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0"/>
        <p:cNvGrpSpPr/>
        <p:nvPr/>
      </p:nvGrpSpPr>
      <p:grpSpPr>
        <a:xfrm>
          <a:off x="0" y="0"/>
          <a:ext cx="0" cy="0"/>
          <a:chOff x="0" y="0"/>
          <a:chExt cx="0" cy="0"/>
        </a:xfrm>
      </p:grpSpPr>
      <p:sp>
        <p:nvSpPr>
          <p:cNvPr id="20851" name="Google Shape;20851;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2" name="Google Shape;20852;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0"/>
        <p:cNvGrpSpPr/>
        <p:nvPr/>
      </p:nvGrpSpPr>
      <p:grpSpPr>
        <a:xfrm>
          <a:off x="0" y="0"/>
          <a:ext cx="0" cy="0"/>
          <a:chOff x="0" y="0"/>
          <a:chExt cx="0" cy="0"/>
        </a:xfrm>
      </p:grpSpPr>
      <p:sp>
        <p:nvSpPr>
          <p:cNvPr id="19861" name="Google Shape;19861;g9680cbbe2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2" name="Google Shape;19862;g9680cbbe2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6"/>
        <p:cNvGrpSpPr/>
        <p:nvPr/>
      </p:nvGrpSpPr>
      <p:grpSpPr>
        <a:xfrm>
          <a:off x="0" y="0"/>
          <a:ext cx="0" cy="0"/>
          <a:chOff x="0" y="0"/>
          <a:chExt cx="0" cy="0"/>
        </a:xfrm>
      </p:grpSpPr>
      <p:sp>
        <p:nvSpPr>
          <p:cNvPr id="19867" name="Google Shape;19867;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8" name="Google Shape;19868;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2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862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68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2"/>
        <p:cNvGrpSpPr/>
        <p:nvPr/>
      </p:nvGrpSpPr>
      <p:grpSpPr>
        <a:xfrm>
          <a:off x="0" y="0"/>
          <a:ext cx="0" cy="0"/>
          <a:chOff x="0" y="0"/>
          <a:chExt cx="0" cy="0"/>
        </a:xfrm>
      </p:grpSpPr>
      <p:sp>
        <p:nvSpPr>
          <p:cNvPr id="19823" name="Google Shape;19823;g9680cbbe2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4" name="Google Shape;19824;g9680cbbe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288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3"/>
        <p:cNvGrpSpPr/>
        <p:nvPr/>
      </p:nvGrpSpPr>
      <p:grpSpPr>
        <a:xfrm>
          <a:off x="0" y="0"/>
          <a:ext cx="0" cy="0"/>
          <a:chOff x="0" y="0"/>
          <a:chExt cx="0" cy="0"/>
        </a:xfrm>
      </p:grpSpPr>
      <p:sp>
        <p:nvSpPr>
          <p:cNvPr id="20664" name="Google Shape;20664;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5" name="Google Shape;20665;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5"/>
        <p:cNvGrpSpPr/>
        <p:nvPr/>
      </p:nvGrpSpPr>
      <p:grpSpPr>
        <a:xfrm>
          <a:off x="0" y="0"/>
          <a:ext cx="0" cy="0"/>
          <a:chOff x="0" y="0"/>
          <a:chExt cx="0" cy="0"/>
        </a:xfrm>
      </p:grpSpPr>
      <p:sp>
        <p:nvSpPr>
          <p:cNvPr id="20656" name="Google Shape;2065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7" name="Google Shape;2065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72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76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6"/>
        <p:cNvGrpSpPr/>
        <p:nvPr/>
      </p:nvGrpSpPr>
      <p:grpSpPr>
        <a:xfrm>
          <a:off x="0" y="0"/>
          <a:ext cx="0" cy="0"/>
          <a:chOff x="0" y="0"/>
          <a:chExt cx="0" cy="0"/>
        </a:xfrm>
      </p:grpSpPr>
      <p:sp>
        <p:nvSpPr>
          <p:cNvPr id="19867" name="Google Shape;19867;g967d9b3c40_0_2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8" name="Google Shape;19868;g967d9b3c40_0_2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42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73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6"/>
        <p:cNvGrpSpPr/>
        <p:nvPr/>
      </p:nvGrpSpPr>
      <p:grpSpPr>
        <a:xfrm>
          <a:off x="0" y="0"/>
          <a:ext cx="0" cy="0"/>
          <a:chOff x="0" y="0"/>
          <a:chExt cx="0" cy="0"/>
        </a:xfrm>
      </p:grpSpPr>
      <p:sp>
        <p:nvSpPr>
          <p:cNvPr id="19817" name="Google Shape;1981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8" name="Google Shape;1981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31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77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35"/>
        <p:cNvGrpSpPr/>
        <p:nvPr/>
      </p:nvGrpSpPr>
      <p:grpSpPr>
        <a:xfrm>
          <a:off x="0" y="0"/>
          <a:ext cx="0" cy="0"/>
          <a:chOff x="0" y="0"/>
          <a:chExt cx="0" cy="0"/>
        </a:xfrm>
      </p:grpSpPr>
      <p:sp>
        <p:nvSpPr>
          <p:cNvPr id="3211" name="Google Shape;3211;p8"/>
          <p:cNvSpPr txBox="1">
            <a:spLocks noGrp="1"/>
          </p:cNvSpPr>
          <p:nvPr>
            <p:ph type="subTitle" idx="1"/>
          </p:nvPr>
        </p:nvSpPr>
        <p:spPr>
          <a:xfrm>
            <a:off x="1391100" y="1823000"/>
            <a:ext cx="6361800" cy="107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0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212" name="Google Shape;3212;p8"/>
          <p:cNvSpPr txBox="1">
            <a:spLocks noGrp="1"/>
          </p:cNvSpPr>
          <p:nvPr>
            <p:ph type="title"/>
          </p:nvPr>
        </p:nvSpPr>
        <p:spPr>
          <a:xfrm>
            <a:off x="5695500" y="2944575"/>
            <a:ext cx="2057400" cy="37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99842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28"/>
        <p:cNvGrpSpPr/>
        <p:nvPr/>
      </p:nvGrpSpPr>
      <p:grpSpPr>
        <a:xfrm>
          <a:off x="0" y="0"/>
          <a:ext cx="0" cy="0"/>
          <a:chOff x="0" y="0"/>
          <a:chExt cx="0" cy="0"/>
        </a:xfrm>
      </p:grpSpPr>
      <p:sp>
        <p:nvSpPr>
          <p:cNvPr id="3529" name="Google Shape;3529;p10"/>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3772" name="Google Shape;3772;p10"/>
          <p:cNvSpPr txBox="1">
            <a:spLocks noGrp="1"/>
          </p:cNvSpPr>
          <p:nvPr>
            <p:ph type="body" idx="1"/>
          </p:nvPr>
        </p:nvSpPr>
        <p:spPr>
          <a:xfrm>
            <a:off x="2459274" y="1554125"/>
            <a:ext cx="4651500" cy="63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4000"/>
              <a:buFont typeface="Big Shoulders Text"/>
              <a:buNone/>
              <a:defRPr sz="2800">
                <a:solidFill>
                  <a:schemeClr val="accent3"/>
                </a:solidFill>
                <a:latin typeface="Big Shoulders Text"/>
                <a:ea typeface="Big Shoulders Text"/>
                <a:cs typeface="Big Shoulders Text"/>
                <a:sym typeface="Big Shoulders Text"/>
              </a:defRPr>
            </a:lvl1pPr>
          </a:lstStyle>
          <a:p>
            <a:endParaRPr/>
          </a:p>
        </p:txBody>
      </p:sp>
    </p:spTree>
    <p:extLst>
      <p:ext uri="{BB962C8B-B14F-4D97-AF65-F5344CB8AC3E}">
        <p14:creationId xmlns:p14="http://schemas.microsoft.com/office/powerpoint/2010/main" val="668575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78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786"/>
        <p:cNvGrpSpPr/>
        <p:nvPr/>
      </p:nvGrpSpPr>
      <p:grpSpPr>
        <a:xfrm>
          <a:off x="0" y="0"/>
          <a:ext cx="0" cy="0"/>
          <a:chOff x="0" y="0"/>
          <a:chExt cx="0" cy="0"/>
        </a:xfrm>
      </p:grpSpPr>
      <p:sp>
        <p:nvSpPr>
          <p:cNvPr id="19787" name="Google Shape;19787;p4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780"/>
        <p:cNvGrpSpPr/>
        <p:nvPr/>
      </p:nvGrpSpPr>
      <p:grpSpPr>
        <a:xfrm>
          <a:off x="0" y="0"/>
          <a:ext cx="0" cy="0"/>
          <a:chOff x="0" y="0"/>
          <a:chExt cx="0" cy="0"/>
        </a:xfrm>
      </p:grpSpPr>
      <p:sp>
        <p:nvSpPr>
          <p:cNvPr id="19781" name="Google Shape;19781;p4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5E49A32-3F20-4A8A-A3DD-39F79A438E3E}" type="datetimeFigureOut">
              <a:rPr lang="en-US" smtClean="0"/>
              <a:t>7/6/2022</a:t>
            </a:fld>
            <a:endParaRPr lang="en-US"/>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7764406" y="221797"/>
            <a:ext cx="628649" cy="575765"/>
          </a:xfrm>
        </p:spPr>
        <p:txBody>
          <a:bodyPr/>
          <a:lstStyle/>
          <a:p>
            <a:fld id="{FEC5E714-5BDF-4A84-B315-A7FC702BF7F7}" type="slidenum">
              <a:rPr lang="en-US" smtClean="0"/>
              <a:t>‹#›</a:t>
            </a:fld>
            <a:endParaRPr lang="en-US"/>
          </a:p>
        </p:txBody>
      </p:sp>
    </p:spTree>
    <p:extLst>
      <p:ext uri="{BB962C8B-B14F-4D97-AF65-F5344CB8AC3E}">
        <p14:creationId xmlns:p14="http://schemas.microsoft.com/office/powerpoint/2010/main" val="26475348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66"/>
        <p:cNvGrpSpPr/>
        <p:nvPr/>
      </p:nvGrpSpPr>
      <p:grpSpPr>
        <a:xfrm>
          <a:off x="0" y="0"/>
          <a:ext cx="0" cy="0"/>
          <a:chOff x="0" y="0"/>
          <a:chExt cx="0" cy="0"/>
        </a:xfrm>
      </p:grpSpPr>
      <p:sp>
        <p:nvSpPr>
          <p:cNvPr id="4617" name="Google Shape;4617;p13"/>
          <p:cNvSpPr txBox="1">
            <a:spLocks noGrp="1"/>
          </p:cNvSpPr>
          <p:nvPr>
            <p:ph type="subTitle" idx="1"/>
          </p:nvPr>
        </p:nvSpPr>
        <p:spPr>
          <a:xfrm>
            <a:off x="11582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18" name="Google Shape;4618;p13"/>
          <p:cNvSpPr txBox="1">
            <a:spLocks noGrp="1"/>
          </p:cNvSpPr>
          <p:nvPr>
            <p:ph type="subTitle" idx="2"/>
          </p:nvPr>
        </p:nvSpPr>
        <p:spPr>
          <a:xfrm>
            <a:off x="865950"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19" name="Google Shape;4619;p13"/>
          <p:cNvSpPr txBox="1">
            <a:spLocks noGrp="1"/>
          </p:cNvSpPr>
          <p:nvPr>
            <p:ph type="subTitle" idx="3"/>
          </p:nvPr>
        </p:nvSpPr>
        <p:spPr>
          <a:xfrm>
            <a:off x="1166497"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0" name="Google Shape;4620;p13"/>
          <p:cNvSpPr txBox="1">
            <a:spLocks noGrp="1"/>
          </p:cNvSpPr>
          <p:nvPr>
            <p:ph type="subTitle" idx="4"/>
          </p:nvPr>
        </p:nvSpPr>
        <p:spPr>
          <a:xfrm>
            <a:off x="865950"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1" name="Google Shape;4621;p13"/>
          <p:cNvSpPr txBox="1">
            <a:spLocks noGrp="1"/>
          </p:cNvSpPr>
          <p:nvPr>
            <p:ph type="subTitle" idx="5"/>
          </p:nvPr>
        </p:nvSpPr>
        <p:spPr>
          <a:xfrm>
            <a:off x="4034950" y="149620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2" name="Google Shape;4622;p13"/>
          <p:cNvSpPr txBox="1">
            <a:spLocks noGrp="1"/>
          </p:cNvSpPr>
          <p:nvPr>
            <p:ph type="subTitle" idx="6"/>
          </p:nvPr>
        </p:nvSpPr>
        <p:spPr>
          <a:xfrm>
            <a:off x="3688695"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3" name="Google Shape;4623;p13"/>
          <p:cNvSpPr txBox="1">
            <a:spLocks noGrp="1"/>
          </p:cNvSpPr>
          <p:nvPr>
            <p:ph type="subTitle" idx="7"/>
          </p:nvPr>
        </p:nvSpPr>
        <p:spPr>
          <a:xfrm>
            <a:off x="4032200" y="289982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4" name="Google Shape;4624;p13"/>
          <p:cNvSpPr txBox="1">
            <a:spLocks noGrp="1"/>
          </p:cNvSpPr>
          <p:nvPr>
            <p:ph type="subTitle" idx="8"/>
          </p:nvPr>
        </p:nvSpPr>
        <p:spPr>
          <a:xfrm>
            <a:off x="3688695"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5" name="Google Shape;4625;p13"/>
          <p:cNvSpPr txBox="1">
            <a:spLocks noGrp="1"/>
          </p:cNvSpPr>
          <p:nvPr>
            <p:ph type="subTitle" idx="9"/>
          </p:nvPr>
        </p:nvSpPr>
        <p:spPr>
          <a:xfrm>
            <a:off x="6851961" y="1491850"/>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6" name="Google Shape;4626;p13"/>
          <p:cNvSpPr txBox="1">
            <a:spLocks noGrp="1"/>
          </p:cNvSpPr>
          <p:nvPr>
            <p:ph type="subTitle" idx="13"/>
          </p:nvPr>
        </p:nvSpPr>
        <p:spPr>
          <a:xfrm>
            <a:off x="6511441" y="1883311"/>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7" name="Google Shape;4627;p13"/>
          <p:cNvSpPr txBox="1">
            <a:spLocks noGrp="1"/>
          </p:cNvSpPr>
          <p:nvPr>
            <p:ph type="subTitle" idx="14"/>
          </p:nvPr>
        </p:nvSpPr>
        <p:spPr>
          <a:xfrm>
            <a:off x="6852361" y="2895475"/>
            <a:ext cx="1161300" cy="30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E5789"/>
              </a:buClr>
              <a:buSzPts val="2000"/>
              <a:buFont typeface="Big Shoulders Text"/>
              <a:buNone/>
              <a:defRPr sz="2000">
                <a:solidFill>
                  <a:srgbClr val="708EC0"/>
                </a:solidFill>
                <a:latin typeface="Big Shoulders Text"/>
                <a:ea typeface="Big Shoulders Text"/>
                <a:cs typeface="Big Shoulders Text"/>
                <a:sym typeface="Big Shoulders Text"/>
              </a:defRPr>
            </a:lvl1pPr>
            <a:lvl2pPr lvl="1"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2pPr>
            <a:lvl3pPr lvl="2"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3pPr>
            <a:lvl4pPr lvl="3"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4pPr>
            <a:lvl5pPr lvl="4"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5pPr>
            <a:lvl6pPr lvl="5"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6pPr>
            <a:lvl7pPr lvl="6"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7pPr>
            <a:lvl8pPr lvl="7" rtl="0">
              <a:lnSpc>
                <a:spcPct val="100000"/>
              </a:lnSpc>
              <a:spcBef>
                <a:spcPts val="1600"/>
              </a:spcBef>
              <a:spcAft>
                <a:spcPts val="0"/>
              </a:spcAft>
              <a:buSzPts val="2000"/>
              <a:buFont typeface="Big Shoulders Text"/>
              <a:buNone/>
              <a:defRPr sz="2000">
                <a:latin typeface="Big Shoulders Text"/>
                <a:ea typeface="Big Shoulders Text"/>
                <a:cs typeface="Big Shoulders Text"/>
                <a:sym typeface="Big Shoulders Text"/>
              </a:defRPr>
            </a:lvl8pPr>
            <a:lvl9pPr lvl="8" rtl="0">
              <a:lnSpc>
                <a:spcPct val="100000"/>
              </a:lnSpc>
              <a:spcBef>
                <a:spcPts val="1600"/>
              </a:spcBef>
              <a:spcAft>
                <a:spcPts val="1600"/>
              </a:spcAft>
              <a:buSzPts val="2000"/>
              <a:buFont typeface="Big Shoulders Text"/>
              <a:buNone/>
              <a:defRPr sz="2000">
                <a:latin typeface="Big Shoulders Text"/>
                <a:ea typeface="Big Shoulders Text"/>
                <a:cs typeface="Big Shoulders Text"/>
                <a:sym typeface="Big Shoulders Text"/>
              </a:defRPr>
            </a:lvl9pPr>
          </a:lstStyle>
          <a:p>
            <a:endParaRPr/>
          </a:p>
        </p:txBody>
      </p:sp>
      <p:sp>
        <p:nvSpPr>
          <p:cNvPr id="4628" name="Google Shape;4628;p13"/>
          <p:cNvSpPr txBox="1">
            <a:spLocks noGrp="1"/>
          </p:cNvSpPr>
          <p:nvPr>
            <p:ph type="subTitle" idx="15"/>
          </p:nvPr>
        </p:nvSpPr>
        <p:spPr>
          <a:xfrm>
            <a:off x="6511441" y="3287203"/>
            <a:ext cx="1749300" cy="77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Roboto Light"/>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4629" name="Google Shape;4629;p13"/>
          <p:cNvSpPr txBox="1">
            <a:spLocks noGrp="1"/>
          </p:cNvSpPr>
          <p:nvPr>
            <p:ph type="title" hasCustomPrompt="1"/>
          </p:nvPr>
        </p:nvSpPr>
        <p:spPr>
          <a:xfrm>
            <a:off x="910265" y="1493625"/>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0" name="Google Shape;4630;p13"/>
          <p:cNvSpPr txBox="1">
            <a:spLocks noGrp="1"/>
          </p:cNvSpPr>
          <p:nvPr>
            <p:ph type="title" idx="16" hasCustomPrompt="1"/>
          </p:nvPr>
        </p:nvSpPr>
        <p:spPr>
          <a:xfrm>
            <a:off x="3746181" y="1493625"/>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1" name="Google Shape;4631;p13"/>
          <p:cNvSpPr txBox="1">
            <a:spLocks noGrp="1"/>
          </p:cNvSpPr>
          <p:nvPr>
            <p:ph type="title" idx="17" hasCustomPrompt="1"/>
          </p:nvPr>
        </p:nvSpPr>
        <p:spPr>
          <a:xfrm>
            <a:off x="6569497" y="149185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2" name="Google Shape;4632;p13"/>
          <p:cNvSpPr txBox="1">
            <a:spLocks noGrp="1"/>
          </p:cNvSpPr>
          <p:nvPr>
            <p:ph type="title" idx="18" hasCustomPrompt="1"/>
          </p:nvPr>
        </p:nvSpPr>
        <p:spPr>
          <a:xfrm>
            <a:off x="931463" y="2897198"/>
            <a:ext cx="2625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3" name="Google Shape;4633;p13"/>
          <p:cNvSpPr txBox="1">
            <a:spLocks noGrp="1"/>
          </p:cNvSpPr>
          <p:nvPr>
            <p:ph type="title" idx="19" hasCustomPrompt="1"/>
          </p:nvPr>
        </p:nvSpPr>
        <p:spPr>
          <a:xfrm>
            <a:off x="3747379" y="2895401"/>
            <a:ext cx="2781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4" name="Google Shape;4634;p13"/>
          <p:cNvSpPr txBox="1">
            <a:spLocks noGrp="1"/>
          </p:cNvSpPr>
          <p:nvPr>
            <p:ph type="title" idx="20" hasCustomPrompt="1"/>
          </p:nvPr>
        </p:nvSpPr>
        <p:spPr>
          <a:xfrm>
            <a:off x="6570739" y="2895400"/>
            <a:ext cx="278700" cy="30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35" name="Google Shape;4635;p13"/>
          <p:cNvSpPr txBox="1">
            <a:spLocks noGrp="1"/>
          </p:cNvSpPr>
          <p:nvPr>
            <p:ph type="title" idx="21"/>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339567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one column 2">
  <p:cSld name="Title and one column 2">
    <p:spTree>
      <p:nvGrpSpPr>
        <p:cNvPr id="1" name="Shape 5058"/>
        <p:cNvGrpSpPr/>
        <p:nvPr/>
      </p:nvGrpSpPr>
      <p:grpSpPr>
        <a:xfrm>
          <a:off x="0" y="0"/>
          <a:ext cx="0" cy="0"/>
          <a:chOff x="0" y="0"/>
          <a:chExt cx="0" cy="0"/>
        </a:xfrm>
      </p:grpSpPr>
      <p:sp>
        <p:nvSpPr>
          <p:cNvPr id="5488" name="Google Shape;5488;p15"/>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89" name="Google Shape;5489;p15"/>
          <p:cNvSpPr txBox="1">
            <a:spLocks noGrp="1"/>
          </p:cNvSpPr>
          <p:nvPr>
            <p:ph type="body" idx="1"/>
          </p:nvPr>
        </p:nvSpPr>
        <p:spPr>
          <a:xfrm>
            <a:off x="4862275" y="2402625"/>
            <a:ext cx="2775000" cy="88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53193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50"/>
        <p:cNvGrpSpPr/>
        <p:nvPr/>
      </p:nvGrpSpPr>
      <p:grpSpPr>
        <a:xfrm>
          <a:off x="0" y="0"/>
          <a:ext cx="0" cy="0"/>
          <a:chOff x="0" y="0"/>
          <a:chExt cx="0" cy="0"/>
        </a:xfrm>
      </p:grpSpPr>
      <p:sp>
        <p:nvSpPr>
          <p:cNvPr id="1493" name="Google Shape;1493;p4"/>
          <p:cNvSpPr txBox="1">
            <a:spLocks noGrp="1"/>
          </p:cNvSpPr>
          <p:nvPr>
            <p:ph type="body" idx="1"/>
          </p:nvPr>
        </p:nvSpPr>
        <p:spPr>
          <a:xfrm>
            <a:off x="713225" y="1152475"/>
            <a:ext cx="7754100" cy="3451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1587" name="Google Shape;1587;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0755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13"/>
        <p:cNvGrpSpPr/>
        <p:nvPr/>
      </p:nvGrpSpPr>
      <p:grpSpPr>
        <a:xfrm>
          <a:off x="0" y="0"/>
          <a:ext cx="0" cy="0"/>
          <a:chOff x="0" y="0"/>
          <a:chExt cx="0" cy="0"/>
        </a:xfrm>
      </p:grpSpPr>
      <p:sp>
        <p:nvSpPr>
          <p:cNvPr id="3525" name="Google Shape;3525;p9"/>
          <p:cNvSpPr txBox="1">
            <a:spLocks noGrp="1"/>
          </p:cNvSpPr>
          <p:nvPr>
            <p:ph type="title"/>
          </p:nvPr>
        </p:nvSpPr>
        <p:spPr>
          <a:xfrm>
            <a:off x="5438050" y="2961536"/>
            <a:ext cx="2170800" cy="53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3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26" name="Google Shape;3526;p9"/>
          <p:cNvSpPr txBox="1">
            <a:spLocks noGrp="1"/>
          </p:cNvSpPr>
          <p:nvPr>
            <p:ph type="subTitle" idx="1"/>
          </p:nvPr>
        </p:nvSpPr>
        <p:spPr>
          <a:xfrm>
            <a:off x="5438050" y="3514842"/>
            <a:ext cx="2170800" cy="58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27" name="Google Shape;3527;p9"/>
          <p:cNvSpPr txBox="1">
            <a:spLocks noGrp="1"/>
          </p:cNvSpPr>
          <p:nvPr>
            <p:ph type="title" idx="2" hasCustomPrompt="1"/>
          </p:nvPr>
        </p:nvSpPr>
        <p:spPr>
          <a:xfrm>
            <a:off x="5438050" y="1047550"/>
            <a:ext cx="2170800" cy="16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60411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E49A32-3F20-4A8A-A3DD-39F79A438E3E}"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C5E714-5BDF-4A84-B315-A7FC702BF7F7}" type="slidenum">
              <a:rPr lang="en-US" smtClean="0"/>
              <a:t>‹#›</a:t>
            </a:fld>
            <a:endParaRPr lang="en-US"/>
          </a:p>
        </p:txBody>
      </p:sp>
    </p:spTree>
    <p:extLst>
      <p:ext uri="{BB962C8B-B14F-4D97-AF65-F5344CB8AC3E}">
        <p14:creationId xmlns:p14="http://schemas.microsoft.com/office/powerpoint/2010/main" val="5706196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762"/>
        <p:cNvGrpSpPr/>
        <p:nvPr/>
      </p:nvGrpSpPr>
      <p:grpSpPr>
        <a:xfrm>
          <a:off x="0" y="0"/>
          <a:ext cx="0" cy="0"/>
          <a:chOff x="0" y="0"/>
          <a:chExt cx="0" cy="0"/>
        </a:xfrm>
      </p:grpSpPr>
      <p:sp>
        <p:nvSpPr>
          <p:cNvPr id="18005" name="Google Shape;18005;p38"/>
          <p:cNvSpPr txBox="1">
            <a:spLocks noGrp="1"/>
          </p:cNvSpPr>
          <p:nvPr>
            <p:ph type="title"/>
          </p:nvPr>
        </p:nvSpPr>
        <p:spPr>
          <a:xfrm>
            <a:off x="1618700" y="2961536"/>
            <a:ext cx="2170800" cy="5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06" name="Google Shape;18006;p3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07" name="Google Shape;18007;p38"/>
          <p:cNvSpPr txBox="1">
            <a:spLocks noGrp="1"/>
          </p:cNvSpPr>
          <p:nvPr>
            <p:ph type="title" idx="2" hasCustomPrompt="1"/>
          </p:nvPr>
        </p:nvSpPr>
        <p:spPr>
          <a:xfrm>
            <a:off x="1618700" y="1047550"/>
            <a:ext cx="2170800" cy="16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96404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776"/>
        <p:cNvGrpSpPr/>
        <p:nvPr/>
      </p:nvGrpSpPr>
      <p:grpSpPr>
        <a:xfrm>
          <a:off x="0" y="0"/>
          <a:ext cx="0" cy="0"/>
          <a:chOff x="0" y="0"/>
          <a:chExt cx="0" cy="0"/>
        </a:xfrm>
      </p:grpSpPr>
      <p:sp>
        <p:nvSpPr>
          <p:cNvPr id="19777" name="Google Shape;19777;p4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778" name="Google Shape;19778;p4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782"/>
        <p:cNvGrpSpPr/>
        <p:nvPr/>
      </p:nvGrpSpPr>
      <p:grpSpPr>
        <a:xfrm>
          <a:off x="0" y="0"/>
          <a:ext cx="0" cy="0"/>
          <a:chOff x="0" y="0"/>
          <a:chExt cx="0" cy="0"/>
        </a:xfrm>
      </p:grpSpPr>
      <p:sp>
        <p:nvSpPr>
          <p:cNvPr id="19783" name="Google Shape;19783;p4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784" name="Google Shape;19784;p4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lyticsvidhya.com/blog/2021/10/implementing-artificial-neural-networkclassification-in-python-from-scratch/"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astronomy.stackexchange.com/questions/18986/what-is-the-ugriz-magnitude-system" TargetMode="External"/><Relationship Id="rId5" Type="http://schemas.openxmlformats.org/officeDocument/2006/relationships/hyperlink" Target="https://earthsky.org/astronomy-essentials/what-is-a-redshift/" TargetMode="External"/><Relationship Id="rId4" Type="http://schemas.openxmlformats.org/officeDocument/2006/relationships/hyperlink" Target="https://www.kaggle.com/datasets/fedesoriano/stellar-classification-dataset-sdss1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91"/>
        <p:cNvGrpSpPr/>
        <p:nvPr/>
      </p:nvGrpSpPr>
      <p:grpSpPr>
        <a:xfrm>
          <a:off x="0" y="0"/>
          <a:ext cx="0" cy="0"/>
          <a:chOff x="0" y="0"/>
          <a:chExt cx="0" cy="0"/>
        </a:xfrm>
      </p:grpSpPr>
      <p:sp>
        <p:nvSpPr>
          <p:cNvPr id="19792" name="Google Shape;19792;p48"/>
          <p:cNvSpPr txBox="1">
            <a:spLocks noGrp="1"/>
          </p:cNvSpPr>
          <p:nvPr>
            <p:ph type="ctrTitle"/>
          </p:nvPr>
        </p:nvSpPr>
        <p:spPr>
          <a:prstGeom prst="rect">
            <a:avLst/>
          </a:prstGeom>
        </p:spPr>
        <p:txBody>
          <a:bodyPr spcFirstLastPara="1" wrap="square" lIns="91425" tIns="91425" rIns="91425" bIns="91425" anchor="ctr" anchorCtr="0">
            <a:noAutofit/>
          </a:bodyPr>
          <a:lstStyle/>
          <a:p>
            <a:r>
              <a:rPr lang="en"/>
              <a:t>Stellar Classification</a:t>
            </a:r>
            <a:endParaRPr lang="en-US"/>
          </a:p>
        </p:txBody>
      </p:sp>
      <p:sp>
        <p:nvSpPr>
          <p:cNvPr id="19793" name="Google Shape;19793;p48"/>
          <p:cNvSpPr txBox="1">
            <a:spLocks noGrp="1"/>
          </p:cNvSpPr>
          <p:nvPr>
            <p:ph type="subTitle" idx="1"/>
          </p:nvPr>
        </p:nvSpPr>
        <p:spPr>
          <a:xfrm>
            <a:off x="2447678" y="1779673"/>
            <a:ext cx="4255699" cy="392700"/>
          </a:xfrm>
          <a:prstGeom prst="rect">
            <a:avLst/>
          </a:prstGeom>
        </p:spPr>
        <p:txBody>
          <a:bodyPr spcFirstLastPara="1" wrap="square" lIns="91425" tIns="91425" rIns="91425" bIns="91425" anchor="t" anchorCtr="0">
            <a:noAutofit/>
          </a:bodyPr>
          <a:lstStyle/>
          <a:p>
            <a:pPr marL="0" indent="0"/>
            <a:r>
              <a:rPr lang="en" err="1"/>
              <a:t>Dylaan</a:t>
            </a:r>
            <a:r>
              <a:rPr lang="en"/>
              <a:t> Cornish, Henry Fernandez, and Renato Tizon</a:t>
            </a:r>
            <a:endParaRPr lang="en-US"/>
          </a:p>
        </p:txBody>
      </p:sp>
      <p:cxnSp>
        <p:nvCxnSpPr>
          <p:cNvPr id="19794" name="Google Shape;19794;p48"/>
          <p:cNvCxnSpPr/>
          <p:nvPr/>
        </p:nvCxnSpPr>
        <p:spPr>
          <a:xfrm>
            <a:off x="1488900" y="1654775"/>
            <a:ext cx="6169200" cy="0"/>
          </a:xfrm>
          <a:prstGeom prst="straightConnector1">
            <a:avLst/>
          </a:prstGeom>
          <a:noFill/>
          <a:ln w="19050" cap="flat" cmpd="sng">
            <a:solidFill>
              <a:srgbClr val="708EC0"/>
            </a:solidFill>
            <a:prstDash val="solid"/>
            <a:round/>
            <a:headEnd type="none" w="med" len="med"/>
            <a:tailEnd type="none" w="med" len="med"/>
          </a:ln>
        </p:spPr>
      </p:cxnSp>
      <p:grpSp>
        <p:nvGrpSpPr>
          <p:cNvPr id="19795" name="Google Shape;19795;p48"/>
          <p:cNvGrpSpPr/>
          <p:nvPr/>
        </p:nvGrpSpPr>
        <p:grpSpPr>
          <a:xfrm rot="727086">
            <a:off x="440215" y="2268807"/>
            <a:ext cx="10233532" cy="5739700"/>
            <a:chOff x="631945" y="2033412"/>
            <a:chExt cx="10469287" cy="5871929"/>
          </a:xfrm>
        </p:grpSpPr>
        <p:grpSp>
          <p:nvGrpSpPr>
            <p:cNvPr id="19796" name="Google Shape;19796;p48"/>
            <p:cNvGrpSpPr/>
            <p:nvPr/>
          </p:nvGrpSpPr>
          <p:grpSpPr>
            <a:xfrm rot="-369367">
              <a:off x="862079" y="2556147"/>
              <a:ext cx="10009019" cy="4826460"/>
              <a:chOff x="-1565187" y="1087515"/>
              <a:chExt cx="11286493" cy="6271018"/>
            </a:xfrm>
          </p:grpSpPr>
          <p:sp>
            <p:nvSpPr>
              <p:cNvPr id="19797" name="Google Shape;19797;p48"/>
              <p:cNvSpPr/>
              <p:nvPr/>
            </p:nvSpPr>
            <p:spPr>
              <a:xfrm>
                <a:off x="-1565187" y="1087515"/>
                <a:ext cx="11286493"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rgbClr val="F1C9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48"/>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48"/>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0" name="Google Shape;19800;p48"/>
              <p:cNvGrpSpPr/>
              <p:nvPr/>
            </p:nvGrpSpPr>
            <p:grpSpPr>
              <a:xfrm>
                <a:off x="77300" y="1193696"/>
                <a:ext cx="2052449" cy="1692547"/>
                <a:chOff x="77300" y="1193696"/>
                <a:chExt cx="2052449" cy="1692547"/>
              </a:xfrm>
            </p:grpSpPr>
            <p:sp>
              <p:nvSpPr>
                <p:cNvPr id="19801" name="Google Shape;19801;p48"/>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48"/>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48"/>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48"/>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5" name="Google Shape;19805;p48"/>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6" name="Google Shape;19806;p48"/>
            <p:cNvGrpSpPr/>
            <p:nvPr/>
          </p:nvGrpSpPr>
          <p:grpSpPr>
            <a:xfrm rot="-254958">
              <a:off x="4001620" y="2473396"/>
              <a:ext cx="980024" cy="535772"/>
              <a:chOff x="2447046" y="857325"/>
              <a:chExt cx="979976" cy="535745"/>
            </a:xfrm>
          </p:grpSpPr>
          <p:sp>
            <p:nvSpPr>
              <p:cNvPr id="19807" name="Google Shape;19807;p48"/>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48"/>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48"/>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48"/>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48"/>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48"/>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48"/>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48"/>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48"/>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xfrm>
            <a:off x="695640" y="1627260"/>
            <a:ext cx="7754100" cy="3451500"/>
          </a:xfrm>
          <a:prstGeom prst="rect">
            <a:avLst/>
          </a:prstGeom>
        </p:spPr>
        <p:txBody>
          <a:bodyPr spcFirstLastPara="1" wrap="square" lIns="91425" tIns="91425" rIns="91425" bIns="91425" anchor="t" anchorCtr="0">
            <a:noAutofit/>
          </a:bodyPr>
          <a:lstStyle/>
          <a:p>
            <a:pPr marL="0" indent="0">
              <a:buNone/>
            </a:pPr>
            <a:r>
              <a:rPr lang="en" sz="1400"/>
              <a:t>Over the course of our exploratory data analysis, our analytics team made the following data preparation decisions before moving onto the modeling stage:</a:t>
            </a:r>
            <a:endParaRPr lang="en-US" sz="1400"/>
          </a:p>
          <a:p>
            <a:pPr lvl="1"/>
            <a:r>
              <a:rPr lang="en"/>
              <a:t>Dropping the columns: "</a:t>
            </a:r>
            <a:r>
              <a:rPr lang="en" err="1"/>
              <a:t>rerun_ID</a:t>
            </a:r>
            <a:r>
              <a:rPr lang="en"/>
              <a:t>",  "</a:t>
            </a:r>
            <a:r>
              <a:rPr lang="en" err="1"/>
              <a:t>obj_ID</a:t>
            </a:r>
            <a:r>
              <a:rPr lang="en"/>
              <a:t>", "</a:t>
            </a:r>
            <a:r>
              <a:rPr lang="en" err="1"/>
              <a:t>run_ID</a:t>
            </a:r>
            <a:r>
              <a:rPr lang="en"/>
              <a:t>", "</a:t>
            </a:r>
            <a:r>
              <a:rPr lang="en" err="1"/>
              <a:t>field_ID</a:t>
            </a:r>
            <a:r>
              <a:rPr lang="en"/>
              <a:t>", "</a:t>
            </a:r>
            <a:r>
              <a:rPr lang="en" err="1"/>
              <a:t>fiber_ID</a:t>
            </a:r>
            <a:r>
              <a:rPr lang="en"/>
              <a:t>", "</a:t>
            </a:r>
            <a:r>
              <a:rPr lang="en" err="1"/>
              <a:t>spec_obj_ID</a:t>
            </a:r>
            <a:r>
              <a:rPr lang="en"/>
              <a:t>", "MJD", "plate", and "</a:t>
            </a:r>
            <a:r>
              <a:rPr lang="en" err="1"/>
              <a:t>cam_col</a:t>
            </a:r>
            <a:r>
              <a:rPr lang="en"/>
              <a:t>" as they were all ID-related fields and would thus contribute to overfitting and do not contain predictive value. </a:t>
            </a:r>
          </a:p>
          <a:p>
            <a:pPr lvl="1"/>
            <a:r>
              <a:rPr lang="en"/>
              <a:t>Normalize all Photometric Letter values (U,G,R,I,Z) by applying </a:t>
            </a:r>
            <a:r>
              <a:rPr lang="en" err="1"/>
              <a:t>MinMax</a:t>
            </a:r>
            <a:r>
              <a:rPr lang="en"/>
              <a:t> scaling. </a:t>
            </a:r>
          </a:p>
          <a:p>
            <a:pPr marL="0" indent="0">
              <a:buNone/>
            </a:pPr>
            <a:endParaRPr lang="en"/>
          </a:p>
          <a:p>
            <a:pPr marL="0" indent="0">
              <a:buNone/>
            </a:pPr>
            <a:endParaRPr lang="en"/>
          </a:p>
          <a:p>
            <a:pPr marL="0" indent="0">
              <a:buNone/>
            </a:pPr>
            <a:endParaRPr lang="en"/>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Feature Engineering and Data Preparation</a:t>
            </a:r>
            <a:endParaRPr lang="en-US"/>
          </a:p>
        </p:txBody>
      </p:sp>
    </p:spTree>
    <p:extLst>
      <p:ext uri="{BB962C8B-B14F-4D97-AF65-F5344CB8AC3E}">
        <p14:creationId xmlns:p14="http://schemas.microsoft.com/office/powerpoint/2010/main" val="110854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58"/>
        <p:cNvGrpSpPr/>
        <p:nvPr/>
      </p:nvGrpSpPr>
      <p:grpSpPr>
        <a:xfrm>
          <a:off x="0" y="0"/>
          <a:ext cx="0" cy="0"/>
          <a:chOff x="0" y="0"/>
          <a:chExt cx="0" cy="0"/>
        </a:xfrm>
      </p:grpSpPr>
      <p:pic>
        <p:nvPicPr>
          <p:cNvPr id="20661" name="Google Shape;20661;p57"/>
          <p:cNvPicPr preferRelativeResize="0"/>
          <p:nvPr/>
        </p:nvPicPr>
        <p:blipFill rotWithShape="1">
          <a:blip r:embed="rId3">
            <a:alphaModFix/>
          </a:blip>
          <a:srcRect l="16666" r="16666"/>
          <a:stretch/>
        </p:blipFill>
        <p:spPr>
          <a:xfrm>
            <a:off x="1316175" y="1639569"/>
            <a:ext cx="2775000" cy="2775000"/>
          </a:xfrm>
          <a:prstGeom prst="ellipse">
            <a:avLst/>
          </a:prstGeom>
          <a:noFill/>
          <a:ln>
            <a:noFill/>
          </a:ln>
        </p:spPr>
      </p:pic>
      <p:pic>
        <p:nvPicPr>
          <p:cNvPr id="20662" name="Google Shape;20662;p57"/>
          <p:cNvPicPr preferRelativeResize="0"/>
          <p:nvPr/>
        </p:nvPicPr>
        <p:blipFill rotWithShape="1">
          <a:blip r:embed="rId4">
            <a:alphaModFix amt="55000"/>
          </a:blip>
          <a:srcRect l="16666" r="16666"/>
          <a:stretch/>
        </p:blipFill>
        <p:spPr>
          <a:xfrm>
            <a:off x="1316175" y="1639570"/>
            <a:ext cx="2775000" cy="2775000"/>
          </a:xfrm>
          <a:prstGeom prst="ellipse">
            <a:avLst/>
          </a:prstGeom>
          <a:noFill/>
          <a:ln>
            <a:noFill/>
          </a:ln>
        </p:spPr>
      </p:pic>
      <p:cxnSp>
        <p:nvCxnSpPr>
          <p:cNvPr id="4" name="Google Shape;20857;p61">
            <a:extLst>
              <a:ext uri="{FF2B5EF4-FFF2-40B4-BE49-F238E27FC236}">
                <a16:creationId xmlns:a16="http://schemas.microsoft.com/office/drawing/2014/main" id="{BB49C5F1-6F82-B48D-06C5-061ED8FFAC89}"/>
              </a:ext>
            </a:extLst>
          </p:cNvPr>
          <p:cNvCxnSpPr/>
          <p:nvPr/>
        </p:nvCxnSpPr>
        <p:spPr>
          <a:xfrm>
            <a:off x="4798281" y="2707031"/>
            <a:ext cx="1928400" cy="0"/>
          </a:xfrm>
          <a:prstGeom prst="straightConnector1">
            <a:avLst/>
          </a:prstGeom>
          <a:noFill/>
          <a:ln w="19050" cap="flat" cmpd="sng">
            <a:solidFill>
              <a:srgbClr val="708EC0"/>
            </a:solidFill>
            <a:prstDash val="solid"/>
            <a:round/>
            <a:headEnd type="none" w="med" len="med"/>
            <a:tailEnd type="none" w="med" len="med"/>
          </a:ln>
        </p:spPr>
      </p:cxnSp>
      <p:sp>
        <p:nvSpPr>
          <p:cNvPr id="7" name="Google Shape;20854;p61">
            <a:extLst>
              <a:ext uri="{FF2B5EF4-FFF2-40B4-BE49-F238E27FC236}">
                <a16:creationId xmlns:a16="http://schemas.microsoft.com/office/drawing/2014/main" id="{DD4C12B2-64E9-7869-E755-D6156CE3D402}"/>
              </a:ext>
            </a:extLst>
          </p:cNvPr>
          <p:cNvSpPr txBox="1">
            <a:spLocks/>
          </p:cNvSpPr>
          <p:nvPr/>
        </p:nvSpPr>
        <p:spPr>
          <a:xfrm>
            <a:off x="4522767" y="2739992"/>
            <a:ext cx="2474188" cy="53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3000"/>
              <a:buFont typeface="Big Shoulders Text"/>
              <a:buNone/>
              <a:defRPr sz="3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9pPr>
          </a:lstStyle>
          <a:p>
            <a:r>
              <a:rPr lang="en"/>
              <a:t>Methodology</a:t>
            </a:r>
            <a:endParaRPr lang="en-US"/>
          </a:p>
        </p:txBody>
      </p:sp>
      <p:sp>
        <p:nvSpPr>
          <p:cNvPr id="22" name="Google Shape;20856;p61">
            <a:extLst>
              <a:ext uri="{FF2B5EF4-FFF2-40B4-BE49-F238E27FC236}">
                <a16:creationId xmlns:a16="http://schemas.microsoft.com/office/drawing/2014/main" id="{EDF493BD-148D-432A-2DE3-14290EE37D48}"/>
              </a:ext>
            </a:extLst>
          </p:cNvPr>
          <p:cNvSpPr txBox="1">
            <a:spLocks/>
          </p:cNvSpPr>
          <p:nvPr/>
        </p:nvSpPr>
        <p:spPr>
          <a:xfrm>
            <a:off x="4582033" y="1287439"/>
            <a:ext cx="2170800" cy="16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a:solidFill>
                  <a:srgbClr val="708EC0"/>
                </a:solidFill>
                <a:latin typeface="Big Shoulders Text"/>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325209-0897-675E-5B20-92415896973E}"/>
              </a:ext>
            </a:extLst>
          </p:cNvPr>
          <p:cNvSpPr>
            <a:spLocks noGrp="1"/>
          </p:cNvSpPr>
          <p:nvPr>
            <p:ph type="body" idx="1"/>
          </p:nvPr>
        </p:nvSpPr>
        <p:spPr>
          <a:xfrm>
            <a:off x="379117" y="1381075"/>
            <a:ext cx="1977554" cy="2765700"/>
          </a:xfrm>
        </p:spPr>
        <p:txBody>
          <a:bodyPr/>
          <a:lstStyle/>
          <a:p>
            <a:pPr marL="69850" indent="0">
              <a:buNone/>
            </a:pPr>
            <a:r>
              <a:rPr lang="en-US" sz="1600" b="1" u="sng"/>
              <a:t>Simplest Models</a:t>
            </a:r>
            <a:r>
              <a:rPr lang="en-US" sz="1600" b="1"/>
              <a:t>:</a:t>
            </a:r>
          </a:p>
          <a:p>
            <a:pPr marL="69850" indent="0">
              <a:buNone/>
            </a:pPr>
            <a:endParaRPr lang="en-US" sz="1600" b="1"/>
          </a:p>
          <a:p>
            <a:pPr marL="69850" indent="0">
              <a:buNone/>
            </a:pPr>
            <a:r>
              <a:rPr lang="en-US" sz="1600"/>
              <a:t>1. KNN</a:t>
            </a:r>
          </a:p>
          <a:p>
            <a:pPr marL="69850" indent="0">
              <a:buNone/>
            </a:pPr>
            <a:endParaRPr lang="en-US" sz="1600"/>
          </a:p>
          <a:p>
            <a:pPr marL="69850" indent="0">
              <a:buNone/>
            </a:pPr>
            <a:r>
              <a:rPr lang="en-US" sz="1600"/>
              <a:t>2. Naïve Bayes</a:t>
            </a:r>
          </a:p>
          <a:p>
            <a:pPr marL="69850" indent="0">
              <a:buNone/>
            </a:pPr>
            <a:endParaRPr lang="en-US" sz="1600"/>
          </a:p>
          <a:p>
            <a:pPr marL="69850" indent="0">
              <a:buNone/>
            </a:pPr>
            <a:r>
              <a:rPr lang="en-US" sz="1600"/>
              <a:t>3. Decision Tree</a:t>
            </a:r>
          </a:p>
        </p:txBody>
      </p:sp>
      <p:sp>
        <p:nvSpPr>
          <p:cNvPr id="3" name="Title 2">
            <a:extLst>
              <a:ext uri="{FF2B5EF4-FFF2-40B4-BE49-F238E27FC236}">
                <a16:creationId xmlns:a16="http://schemas.microsoft.com/office/drawing/2014/main" id="{197EA797-882E-6693-415F-F896961EEDED}"/>
              </a:ext>
            </a:extLst>
          </p:cNvPr>
          <p:cNvSpPr>
            <a:spLocks noGrp="1"/>
          </p:cNvSpPr>
          <p:nvPr>
            <p:ph type="title"/>
          </p:nvPr>
        </p:nvSpPr>
        <p:spPr>
          <a:xfrm>
            <a:off x="748394" y="407615"/>
            <a:ext cx="7717500" cy="572700"/>
          </a:xfrm>
        </p:spPr>
        <p:txBody>
          <a:bodyPr/>
          <a:lstStyle/>
          <a:p>
            <a:r>
              <a:rPr lang="en-US"/>
              <a:t>Six models were tested for optimal classification</a:t>
            </a:r>
          </a:p>
        </p:txBody>
      </p:sp>
      <p:sp>
        <p:nvSpPr>
          <p:cNvPr id="8" name="Text Placeholder 4">
            <a:extLst>
              <a:ext uri="{FF2B5EF4-FFF2-40B4-BE49-F238E27FC236}">
                <a16:creationId xmlns:a16="http://schemas.microsoft.com/office/drawing/2014/main" id="{01DB8138-19FA-6C72-7E1A-BB85DA60639C}"/>
              </a:ext>
            </a:extLst>
          </p:cNvPr>
          <p:cNvSpPr txBox="1">
            <a:spLocks/>
          </p:cNvSpPr>
          <p:nvPr/>
        </p:nvSpPr>
        <p:spPr>
          <a:xfrm>
            <a:off x="3283509" y="1384006"/>
            <a:ext cx="1977554" cy="27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0"/>
              </a:spcBef>
              <a:spcAft>
                <a:spcPts val="0"/>
              </a:spcAft>
              <a:buClr>
                <a:srgbClr val="D4DCFF"/>
              </a:buClr>
              <a:buSzPts val="2500"/>
              <a:buFont typeface="Roboto"/>
              <a:buAutoNum type="arabicPeriod"/>
              <a:defRPr sz="1200" b="0" i="0" u="none" strike="noStrike" cap="none">
                <a:solidFill>
                  <a:srgbClr val="D4DCFF"/>
                </a:solidFill>
                <a:latin typeface="Roboto"/>
                <a:ea typeface="Roboto"/>
                <a:cs typeface="Roboto"/>
                <a:sym typeface="Roboto"/>
              </a:defRPr>
            </a:lvl1pPr>
            <a:lvl2pPr marL="914400" marR="0" lvl="1"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2pPr>
            <a:lvl3pPr marL="1371600" marR="0" lvl="2" indent="-317500" algn="l" rtl="0">
              <a:lnSpc>
                <a:spcPct val="100000"/>
              </a:lnSpc>
              <a:spcBef>
                <a:spcPts val="1600"/>
              </a:spcBef>
              <a:spcAft>
                <a:spcPts val="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3pPr>
            <a:lvl4pPr marL="1828800" marR="0" lvl="3" indent="-317500" algn="l" rtl="0">
              <a:lnSpc>
                <a:spcPct val="100000"/>
              </a:lnSpc>
              <a:spcBef>
                <a:spcPts val="1600"/>
              </a:spcBef>
              <a:spcAft>
                <a:spcPts val="0"/>
              </a:spcAft>
              <a:buClr>
                <a:srgbClr val="D4DCFF"/>
              </a:buClr>
              <a:buSzPts val="1400"/>
              <a:buFont typeface="Roboto"/>
              <a:buAutoNum type="arabicPeriod"/>
              <a:defRPr sz="1400" b="0" i="0" u="none" strike="noStrike" cap="none">
                <a:solidFill>
                  <a:srgbClr val="D4DCFF"/>
                </a:solidFill>
                <a:latin typeface="Roboto"/>
                <a:ea typeface="Roboto"/>
                <a:cs typeface="Roboto"/>
                <a:sym typeface="Roboto"/>
              </a:defRPr>
            </a:lvl4pPr>
            <a:lvl5pPr marL="2286000" marR="0" lvl="4"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5pPr>
            <a:lvl6pPr marL="2743200" marR="0" lvl="5" indent="-317500" algn="l" rtl="0">
              <a:lnSpc>
                <a:spcPct val="100000"/>
              </a:lnSpc>
              <a:spcBef>
                <a:spcPts val="1600"/>
              </a:spcBef>
              <a:spcAft>
                <a:spcPts val="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6pPr>
            <a:lvl7pPr marL="3200400" marR="0" lvl="6" indent="-317500" algn="l" rtl="0">
              <a:lnSpc>
                <a:spcPct val="100000"/>
              </a:lnSpc>
              <a:spcBef>
                <a:spcPts val="1600"/>
              </a:spcBef>
              <a:spcAft>
                <a:spcPts val="0"/>
              </a:spcAft>
              <a:buClr>
                <a:srgbClr val="D4DCFF"/>
              </a:buClr>
              <a:buSzPts val="1400"/>
              <a:buFont typeface="Roboto"/>
              <a:buAutoNum type="arabicPeriod"/>
              <a:defRPr sz="1400" b="0" i="0" u="none" strike="noStrike" cap="none">
                <a:solidFill>
                  <a:srgbClr val="D4DCFF"/>
                </a:solidFill>
                <a:latin typeface="Roboto"/>
                <a:ea typeface="Roboto"/>
                <a:cs typeface="Roboto"/>
                <a:sym typeface="Roboto"/>
              </a:defRPr>
            </a:lvl7pPr>
            <a:lvl8pPr marL="3657600" marR="0" lvl="7"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8pPr>
            <a:lvl9pPr marL="4114800" marR="0" lvl="8" indent="-317500" algn="l" rtl="0">
              <a:lnSpc>
                <a:spcPct val="100000"/>
              </a:lnSpc>
              <a:spcBef>
                <a:spcPts val="1600"/>
              </a:spcBef>
              <a:spcAft>
                <a:spcPts val="160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9pPr>
          </a:lstStyle>
          <a:p>
            <a:pPr marL="69850" indent="0">
              <a:buNone/>
            </a:pPr>
            <a:r>
              <a:rPr lang="en-US" sz="1600" b="1" u="sng"/>
              <a:t>Ensemble Models</a:t>
            </a:r>
            <a:r>
              <a:rPr lang="en-US" sz="1600" b="1"/>
              <a:t>:</a:t>
            </a:r>
          </a:p>
          <a:p>
            <a:pPr marL="69850" indent="0">
              <a:buFont typeface="Roboto"/>
              <a:buNone/>
            </a:pPr>
            <a:endParaRPr lang="en-US" sz="1600" b="1"/>
          </a:p>
          <a:p>
            <a:pPr marL="69850" indent="0">
              <a:buNone/>
            </a:pPr>
            <a:r>
              <a:rPr lang="en-US" sz="1600"/>
              <a:t>4. Random Forest</a:t>
            </a:r>
          </a:p>
          <a:p>
            <a:pPr marL="69850" indent="0">
              <a:buNone/>
            </a:pPr>
            <a:endParaRPr lang="en-US" sz="1600"/>
          </a:p>
          <a:p>
            <a:pPr marL="69850" indent="0">
              <a:buNone/>
            </a:pPr>
            <a:r>
              <a:rPr lang="en-US" sz="1600"/>
              <a:t>5. Gradient Boost</a:t>
            </a:r>
          </a:p>
          <a:p>
            <a:pPr marL="69850" indent="0">
              <a:buNone/>
            </a:pPr>
            <a:endParaRPr lang="en-US" sz="1600"/>
          </a:p>
        </p:txBody>
      </p:sp>
      <p:sp>
        <p:nvSpPr>
          <p:cNvPr id="10" name="Text Placeholder 4">
            <a:extLst>
              <a:ext uri="{FF2B5EF4-FFF2-40B4-BE49-F238E27FC236}">
                <a16:creationId xmlns:a16="http://schemas.microsoft.com/office/drawing/2014/main" id="{D7CA57BD-D953-34A1-BE75-12EB0C057281}"/>
              </a:ext>
            </a:extLst>
          </p:cNvPr>
          <p:cNvSpPr txBox="1">
            <a:spLocks/>
          </p:cNvSpPr>
          <p:nvPr/>
        </p:nvSpPr>
        <p:spPr>
          <a:xfrm>
            <a:off x="5883102" y="1381075"/>
            <a:ext cx="3067799" cy="27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0"/>
              </a:spcBef>
              <a:spcAft>
                <a:spcPts val="0"/>
              </a:spcAft>
              <a:buClr>
                <a:srgbClr val="D4DCFF"/>
              </a:buClr>
              <a:buSzPts val="2500"/>
              <a:buFont typeface="Roboto"/>
              <a:buAutoNum type="arabicPeriod"/>
              <a:defRPr sz="1200" b="0" i="0" u="none" strike="noStrike" cap="none">
                <a:solidFill>
                  <a:srgbClr val="D4DCFF"/>
                </a:solidFill>
                <a:latin typeface="Roboto"/>
                <a:ea typeface="Roboto"/>
                <a:cs typeface="Roboto"/>
                <a:sym typeface="Roboto"/>
              </a:defRPr>
            </a:lvl1pPr>
            <a:lvl2pPr marL="914400" marR="0" lvl="1"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2pPr>
            <a:lvl3pPr marL="1371600" marR="0" lvl="2" indent="-317500" algn="l" rtl="0">
              <a:lnSpc>
                <a:spcPct val="100000"/>
              </a:lnSpc>
              <a:spcBef>
                <a:spcPts val="1600"/>
              </a:spcBef>
              <a:spcAft>
                <a:spcPts val="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3pPr>
            <a:lvl4pPr marL="1828800" marR="0" lvl="3" indent="-317500" algn="l" rtl="0">
              <a:lnSpc>
                <a:spcPct val="100000"/>
              </a:lnSpc>
              <a:spcBef>
                <a:spcPts val="1600"/>
              </a:spcBef>
              <a:spcAft>
                <a:spcPts val="0"/>
              </a:spcAft>
              <a:buClr>
                <a:srgbClr val="D4DCFF"/>
              </a:buClr>
              <a:buSzPts val="1400"/>
              <a:buFont typeface="Roboto"/>
              <a:buAutoNum type="arabicPeriod"/>
              <a:defRPr sz="1400" b="0" i="0" u="none" strike="noStrike" cap="none">
                <a:solidFill>
                  <a:srgbClr val="D4DCFF"/>
                </a:solidFill>
                <a:latin typeface="Roboto"/>
                <a:ea typeface="Roboto"/>
                <a:cs typeface="Roboto"/>
                <a:sym typeface="Roboto"/>
              </a:defRPr>
            </a:lvl4pPr>
            <a:lvl5pPr marL="2286000" marR="0" lvl="4"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5pPr>
            <a:lvl6pPr marL="2743200" marR="0" lvl="5" indent="-317500" algn="l" rtl="0">
              <a:lnSpc>
                <a:spcPct val="100000"/>
              </a:lnSpc>
              <a:spcBef>
                <a:spcPts val="1600"/>
              </a:spcBef>
              <a:spcAft>
                <a:spcPts val="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6pPr>
            <a:lvl7pPr marL="3200400" marR="0" lvl="6" indent="-317500" algn="l" rtl="0">
              <a:lnSpc>
                <a:spcPct val="100000"/>
              </a:lnSpc>
              <a:spcBef>
                <a:spcPts val="1600"/>
              </a:spcBef>
              <a:spcAft>
                <a:spcPts val="0"/>
              </a:spcAft>
              <a:buClr>
                <a:srgbClr val="D4DCFF"/>
              </a:buClr>
              <a:buSzPts val="1400"/>
              <a:buFont typeface="Roboto"/>
              <a:buAutoNum type="arabicPeriod"/>
              <a:defRPr sz="1400" b="0" i="0" u="none" strike="noStrike" cap="none">
                <a:solidFill>
                  <a:srgbClr val="D4DCFF"/>
                </a:solidFill>
                <a:latin typeface="Roboto"/>
                <a:ea typeface="Roboto"/>
                <a:cs typeface="Roboto"/>
                <a:sym typeface="Roboto"/>
              </a:defRPr>
            </a:lvl7pPr>
            <a:lvl8pPr marL="3657600" marR="0" lvl="7" indent="-317500" algn="l" rtl="0">
              <a:lnSpc>
                <a:spcPct val="100000"/>
              </a:lnSpc>
              <a:spcBef>
                <a:spcPts val="1600"/>
              </a:spcBef>
              <a:spcAft>
                <a:spcPts val="0"/>
              </a:spcAft>
              <a:buClr>
                <a:srgbClr val="D4DCFF"/>
              </a:buClr>
              <a:buSzPts val="1400"/>
              <a:buFont typeface="Roboto"/>
              <a:buAutoNum type="alphaLcPeriod"/>
              <a:defRPr sz="1400" b="0" i="0" u="none" strike="noStrike" cap="none">
                <a:solidFill>
                  <a:srgbClr val="D4DCFF"/>
                </a:solidFill>
                <a:latin typeface="Roboto"/>
                <a:ea typeface="Roboto"/>
                <a:cs typeface="Roboto"/>
                <a:sym typeface="Roboto"/>
              </a:defRPr>
            </a:lvl8pPr>
            <a:lvl9pPr marL="4114800" marR="0" lvl="8" indent="-317500" algn="l" rtl="0">
              <a:lnSpc>
                <a:spcPct val="100000"/>
              </a:lnSpc>
              <a:spcBef>
                <a:spcPts val="1600"/>
              </a:spcBef>
              <a:spcAft>
                <a:spcPts val="1600"/>
              </a:spcAft>
              <a:buClr>
                <a:srgbClr val="D4DCFF"/>
              </a:buClr>
              <a:buSzPts val="1400"/>
              <a:buFont typeface="Roboto"/>
              <a:buAutoNum type="romanLcPeriod"/>
              <a:defRPr sz="1400" b="0" i="0" u="none" strike="noStrike" cap="none">
                <a:solidFill>
                  <a:srgbClr val="D4DCFF"/>
                </a:solidFill>
                <a:latin typeface="Roboto"/>
                <a:ea typeface="Roboto"/>
                <a:cs typeface="Roboto"/>
                <a:sym typeface="Roboto"/>
              </a:defRPr>
            </a:lvl9pPr>
          </a:lstStyle>
          <a:p>
            <a:pPr marL="69850" indent="0">
              <a:buNone/>
            </a:pPr>
            <a:r>
              <a:rPr lang="en-US" sz="1600" b="1" u="sng"/>
              <a:t>Neural Network</a:t>
            </a:r>
            <a:r>
              <a:rPr lang="en-US" sz="1600" b="1"/>
              <a:t>:</a:t>
            </a:r>
          </a:p>
          <a:p>
            <a:pPr marL="69850" indent="0">
              <a:buFont typeface="Roboto"/>
              <a:buNone/>
            </a:pPr>
            <a:endParaRPr lang="en-US" sz="1600" b="1"/>
          </a:p>
          <a:p>
            <a:pPr marL="69850" indent="0">
              <a:buNone/>
            </a:pPr>
            <a:r>
              <a:rPr lang="en-US" sz="1600"/>
              <a:t>6. Feedforward Neural Net</a:t>
            </a:r>
          </a:p>
          <a:p>
            <a:pPr marL="69850" indent="0">
              <a:buFont typeface="Roboto"/>
              <a:buNone/>
            </a:pPr>
            <a:endParaRPr lang="en-US" sz="1600"/>
          </a:p>
          <a:p>
            <a:pPr marL="69850" indent="0">
              <a:buFont typeface="Roboto"/>
              <a:buNone/>
            </a:pPr>
            <a:endParaRPr lang="en-US" sz="1600"/>
          </a:p>
        </p:txBody>
      </p:sp>
      <p:sp>
        <p:nvSpPr>
          <p:cNvPr id="12" name="Title 2">
            <a:extLst>
              <a:ext uri="{FF2B5EF4-FFF2-40B4-BE49-F238E27FC236}">
                <a16:creationId xmlns:a16="http://schemas.microsoft.com/office/drawing/2014/main" id="{608678B6-52F2-B6D6-6597-6042669ACE3B}"/>
              </a:ext>
            </a:extLst>
          </p:cNvPr>
          <p:cNvSpPr txBox="1">
            <a:spLocks/>
          </p:cNvSpPr>
          <p:nvPr/>
        </p:nvSpPr>
        <p:spPr>
          <a:xfrm>
            <a:off x="713225" y="3748692"/>
            <a:ext cx="7717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3000"/>
              <a:buFont typeface="Big Shoulders Text"/>
              <a:buNone/>
              <a:defRPr sz="3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9pPr>
          </a:lstStyle>
          <a:p>
            <a:r>
              <a:rPr lang="en-US"/>
              <a:t>Our analytics team is looking for the most optimal model in terms of accuracy and training time.</a:t>
            </a:r>
          </a:p>
        </p:txBody>
      </p:sp>
    </p:spTree>
    <p:extLst>
      <p:ext uri="{BB962C8B-B14F-4D97-AF65-F5344CB8AC3E}">
        <p14:creationId xmlns:p14="http://schemas.microsoft.com/office/powerpoint/2010/main" val="2198720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54"/>
        <p:cNvGrpSpPr/>
        <p:nvPr/>
      </p:nvGrpSpPr>
      <p:grpSpPr>
        <a:xfrm>
          <a:off x="0" y="0"/>
          <a:ext cx="0" cy="0"/>
          <a:chOff x="0" y="0"/>
          <a:chExt cx="0" cy="0"/>
        </a:xfrm>
      </p:grpSpPr>
      <p:sp>
        <p:nvSpPr>
          <p:cNvPr id="19855" name="Google Shape;19855;p51"/>
          <p:cNvSpPr txBox="1">
            <a:spLocks noGrp="1"/>
          </p:cNvSpPr>
          <p:nvPr>
            <p:ph type="title"/>
          </p:nvPr>
        </p:nvSpPr>
        <p:spPr>
          <a:xfrm>
            <a:off x="1574678" y="-381314"/>
            <a:ext cx="6126530" cy="1590300"/>
          </a:xfrm>
          <a:prstGeom prst="rect">
            <a:avLst/>
          </a:prstGeom>
        </p:spPr>
        <p:txBody>
          <a:bodyPr spcFirstLastPara="1" wrap="square" lIns="91425" tIns="91425" rIns="91425" bIns="91425" anchor="ctr" anchorCtr="0">
            <a:noAutofit/>
          </a:bodyPr>
          <a:lstStyle/>
          <a:p>
            <a:r>
              <a:rPr lang="en" sz="4800"/>
              <a:t>Simplest Models</a:t>
            </a:r>
          </a:p>
        </p:txBody>
      </p:sp>
      <p:sp>
        <p:nvSpPr>
          <p:cNvPr id="19857" name="Google Shape;19857;p51"/>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1"/>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1"/>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Chart, treemap chart&#10;&#10;Description automatically generated">
            <a:extLst>
              <a:ext uri="{FF2B5EF4-FFF2-40B4-BE49-F238E27FC236}">
                <a16:creationId xmlns:a16="http://schemas.microsoft.com/office/drawing/2014/main" id="{9252FEDF-DB40-6DD5-5435-FA4099D2424E}"/>
              </a:ext>
            </a:extLst>
          </p:cNvPr>
          <p:cNvPicPr>
            <a:picLocks noChangeAspect="1"/>
          </p:cNvPicPr>
          <p:nvPr/>
        </p:nvPicPr>
        <p:blipFill>
          <a:blip r:embed="rId3"/>
          <a:stretch>
            <a:fillRect/>
          </a:stretch>
        </p:blipFill>
        <p:spPr>
          <a:xfrm>
            <a:off x="263769" y="1033096"/>
            <a:ext cx="2743200" cy="3956538"/>
          </a:xfrm>
          <a:prstGeom prst="rect">
            <a:avLst/>
          </a:prstGeom>
        </p:spPr>
      </p:pic>
      <p:pic>
        <p:nvPicPr>
          <p:cNvPr id="5" name="Picture 5" descr="A picture containing table&#10;&#10;Description automatically generated">
            <a:extLst>
              <a:ext uri="{FF2B5EF4-FFF2-40B4-BE49-F238E27FC236}">
                <a16:creationId xmlns:a16="http://schemas.microsoft.com/office/drawing/2014/main" id="{3236875D-7D5F-6833-99E9-6F90C68A930A}"/>
              </a:ext>
            </a:extLst>
          </p:cNvPr>
          <p:cNvPicPr>
            <a:picLocks noChangeAspect="1"/>
          </p:cNvPicPr>
          <p:nvPr/>
        </p:nvPicPr>
        <p:blipFill>
          <a:blip r:embed="rId4"/>
          <a:stretch>
            <a:fillRect/>
          </a:stretch>
        </p:blipFill>
        <p:spPr>
          <a:xfrm>
            <a:off x="3270739" y="1012452"/>
            <a:ext cx="2743200" cy="3927489"/>
          </a:xfrm>
          <a:prstGeom prst="rect">
            <a:avLst/>
          </a:prstGeom>
        </p:spPr>
      </p:pic>
      <p:pic>
        <p:nvPicPr>
          <p:cNvPr id="6" name="Picture 6" descr="Chart, treemap chart&#10;&#10;Description automatically generated">
            <a:extLst>
              <a:ext uri="{FF2B5EF4-FFF2-40B4-BE49-F238E27FC236}">
                <a16:creationId xmlns:a16="http://schemas.microsoft.com/office/drawing/2014/main" id="{30B959C7-AE69-3768-757D-894CB9464721}"/>
              </a:ext>
            </a:extLst>
          </p:cNvPr>
          <p:cNvPicPr>
            <a:picLocks noChangeAspect="1"/>
          </p:cNvPicPr>
          <p:nvPr/>
        </p:nvPicPr>
        <p:blipFill>
          <a:blip r:embed="rId5"/>
          <a:stretch>
            <a:fillRect/>
          </a:stretch>
        </p:blipFill>
        <p:spPr>
          <a:xfrm>
            <a:off x="6277708" y="1032302"/>
            <a:ext cx="2743200" cy="3905373"/>
          </a:xfrm>
          <a:prstGeom prst="rect">
            <a:avLst/>
          </a:prstGeom>
        </p:spPr>
      </p:pic>
      <p:sp>
        <p:nvSpPr>
          <p:cNvPr id="7" name="Rectangle 6">
            <a:extLst>
              <a:ext uri="{FF2B5EF4-FFF2-40B4-BE49-F238E27FC236}">
                <a16:creationId xmlns:a16="http://schemas.microsoft.com/office/drawing/2014/main" id="{69416EE9-A6FC-7868-4169-7954BB90932F}"/>
              </a:ext>
            </a:extLst>
          </p:cNvPr>
          <p:cNvSpPr/>
          <p:nvPr/>
        </p:nvSpPr>
        <p:spPr>
          <a:xfrm>
            <a:off x="298938" y="2738803"/>
            <a:ext cx="2171700"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28B04016-5043-03FB-5546-B1CF057E2902}"/>
              </a:ext>
            </a:extLst>
          </p:cNvPr>
          <p:cNvSpPr/>
          <p:nvPr/>
        </p:nvSpPr>
        <p:spPr>
          <a:xfrm>
            <a:off x="6277706" y="2738802"/>
            <a:ext cx="2171700"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813C6719-DE86-76E2-E4EC-411A632492A1}"/>
              </a:ext>
            </a:extLst>
          </p:cNvPr>
          <p:cNvSpPr/>
          <p:nvPr/>
        </p:nvSpPr>
        <p:spPr>
          <a:xfrm>
            <a:off x="3270737" y="2791556"/>
            <a:ext cx="2171700"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55C1A0E-8113-8E28-2F30-F8258A68DB14}"/>
              </a:ext>
            </a:extLst>
          </p:cNvPr>
          <p:cNvSpPr/>
          <p:nvPr/>
        </p:nvSpPr>
        <p:spPr>
          <a:xfrm>
            <a:off x="6277706" y="1033095"/>
            <a:ext cx="756139"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B2EBBB43-561F-4623-1C70-AA3AD3FBCFA7}"/>
              </a:ext>
            </a:extLst>
          </p:cNvPr>
          <p:cNvSpPr/>
          <p:nvPr/>
        </p:nvSpPr>
        <p:spPr>
          <a:xfrm>
            <a:off x="3270737" y="1033095"/>
            <a:ext cx="773724" cy="29894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FD62054-96C0-581B-70A9-1B2E5B8FB95D}"/>
              </a:ext>
            </a:extLst>
          </p:cNvPr>
          <p:cNvSpPr/>
          <p:nvPr/>
        </p:nvSpPr>
        <p:spPr>
          <a:xfrm>
            <a:off x="298938" y="1041887"/>
            <a:ext cx="1037493" cy="23739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Arrow: Left 9">
            <a:extLst>
              <a:ext uri="{FF2B5EF4-FFF2-40B4-BE49-F238E27FC236}">
                <a16:creationId xmlns:a16="http://schemas.microsoft.com/office/drawing/2014/main" id="{CA527970-B669-B81B-CAB1-BF101053FFD4}"/>
              </a:ext>
            </a:extLst>
          </p:cNvPr>
          <p:cNvSpPr/>
          <p:nvPr/>
        </p:nvSpPr>
        <p:spPr>
          <a:xfrm>
            <a:off x="1132976" y="2606389"/>
            <a:ext cx="1160585" cy="131886"/>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327EC8C0-7D73-11DA-BB30-4D155101463A}"/>
              </a:ext>
            </a:extLst>
          </p:cNvPr>
          <p:cNvSpPr/>
          <p:nvPr/>
        </p:nvSpPr>
        <p:spPr>
          <a:xfrm>
            <a:off x="7067783" y="2606388"/>
            <a:ext cx="1160585" cy="131886"/>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CB3D2294-E065-4EFB-E26A-8CB25164EB71}"/>
              </a:ext>
            </a:extLst>
          </p:cNvPr>
          <p:cNvSpPr/>
          <p:nvPr/>
        </p:nvSpPr>
        <p:spPr>
          <a:xfrm>
            <a:off x="4043229" y="2659142"/>
            <a:ext cx="1160585" cy="131886"/>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54"/>
        <p:cNvGrpSpPr/>
        <p:nvPr/>
      </p:nvGrpSpPr>
      <p:grpSpPr>
        <a:xfrm>
          <a:off x="0" y="0"/>
          <a:ext cx="0" cy="0"/>
          <a:chOff x="0" y="0"/>
          <a:chExt cx="0" cy="0"/>
        </a:xfrm>
      </p:grpSpPr>
      <p:pic>
        <p:nvPicPr>
          <p:cNvPr id="3" name="Picture 7">
            <a:extLst>
              <a:ext uri="{FF2B5EF4-FFF2-40B4-BE49-F238E27FC236}">
                <a16:creationId xmlns:a16="http://schemas.microsoft.com/office/drawing/2014/main" id="{F98A2687-F8A8-62CD-9896-C18FC827819E}"/>
              </a:ext>
            </a:extLst>
          </p:cNvPr>
          <p:cNvPicPr>
            <a:picLocks noChangeAspect="1"/>
          </p:cNvPicPr>
          <p:nvPr/>
        </p:nvPicPr>
        <p:blipFill>
          <a:blip r:embed="rId3"/>
          <a:stretch>
            <a:fillRect/>
          </a:stretch>
        </p:blipFill>
        <p:spPr>
          <a:xfrm>
            <a:off x="5037992" y="732506"/>
            <a:ext cx="2910253" cy="4223610"/>
          </a:xfrm>
          <a:prstGeom prst="rect">
            <a:avLst/>
          </a:prstGeom>
        </p:spPr>
      </p:pic>
      <p:pic>
        <p:nvPicPr>
          <p:cNvPr id="2" name="Picture 2" descr="Chart&#10;&#10;Description automatically generated">
            <a:extLst>
              <a:ext uri="{FF2B5EF4-FFF2-40B4-BE49-F238E27FC236}">
                <a16:creationId xmlns:a16="http://schemas.microsoft.com/office/drawing/2014/main" id="{2F484AFA-BBE8-76E5-7C82-C009768406B8}"/>
              </a:ext>
            </a:extLst>
          </p:cNvPr>
          <p:cNvPicPr>
            <a:picLocks noChangeAspect="1"/>
          </p:cNvPicPr>
          <p:nvPr/>
        </p:nvPicPr>
        <p:blipFill>
          <a:blip r:embed="rId4"/>
          <a:stretch>
            <a:fillRect/>
          </a:stretch>
        </p:blipFill>
        <p:spPr>
          <a:xfrm>
            <a:off x="1073954" y="734402"/>
            <a:ext cx="2784575" cy="4229100"/>
          </a:xfrm>
          <a:prstGeom prst="rect">
            <a:avLst/>
          </a:prstGeom>
        </p:spPr>
      </p:pic>
      <p:sp>
        <p:nvSpPr>
          <p:cNvPr id="19855" name="Google Shape;19855;p51"/>
          <p:cNvSpPr txBox="1">
            <a:spLocks noGrp="1"/>
          </p:cNvSpPr>
          <p:nvPr>
            <p:ph type="title"/>
          </p:nvPr>
        </p:nvSpPr>
        <p:spPr>
          <a:xfrm>
            <a:off x="1574678" y="-381314"/>
            <a:ext cx="6126530" cy="1590300"/>
          </a:xfrm>
          <a:prstGeom prst="rect">
            <a:avLst/>
          </a:prstGeom>
        </p:spPr>
        <p:txBody>
          <a:bodyPr spcFirstLastPara="1" wrap="square" lIns="91425" tIns="91425" rIns="91425" bIns="91425" anchor="ctr" anchorCtr="0">
            <a:noAutofit/>
          </a:bodyPr>
          <a:lstStyle/>
          <a:p>
            <a:r>
              <a:rPr lang="en" sz="4800"/>
              <a:t>Ensemble Models</a:t>
            </a:r>
          </a:p>
        </p:txBody>
      </p:sp>
      <p:sp>
        <p:nvSpPr>
          <p:cNvPr id="19857" name="Google Shape;19857;p51"/>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1"/>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1"/>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69416EE9-A6FC-7868-4169-7954BB90932F}"/>
              </a:ext>
            </a:extLst>
          </p:cNvPr>
          <p:cNvSpPr/>
          <p:nvPr/>
        </p:nvSpPr>
        <p:spPr>
          <a:xfrm>
            <a:off x="1055076" y="2571749"/>
            <a:ext cx="2171700"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813C6719-DE86-76E2-E4EC-411A632492A1}"/>
              </a:ext>
            </a:extLst>
          </p:cNvPr>
          <p:cNvSpPr/>
          <p:nvPr/>
        </p:nvSpPr>
        <p:spPr>
          <a:xfrm>
            <a:off x="5037991" y="2580541"/>
            <a:ext cx="2171700" cy="30773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B2EBBB43-561F-4623-1C70-AA3AD3FBCFA7}"/>
              </a:ext>
            </a:extLst>
          </p:cNvPr>
          <p:cNvSpPr/>
          <p:nvPr/>
        </p:nvSpPr>
        <p:spPr>
          <a:xfrm>
            <a:off x="5037991" y="742949"/>
            <a:ext cx="817685" cy="290148"/>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FD62054-96C0-581B-70A9-1B2E5B8FB95D}"/>
              </a:ext>
            </a:extLst>
          </p:cNvPr>
          <p:cNvSpPr/>
          <p:nvPr/>
        </p:nvSpPr>
        <p:spPr>
          <a:xfrm>
            <a:off x="1072662" y="795702"/>
            <a:ext cx="835270" cy="24618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Arrow: Left 9">
            <a:extLst>
              <a:ext uri="{FF2B5EF4-FFF2-40B4-BE49-F238E27FC236}">
                <a16:creationId xmlns:a16="http://schemas.microsoft.com/office/drawing/2014/main" id="{CA527970-B669-B81B-CAB1-BF101053FFD4}"/>
              </a:ext>
            </a:extLst>
          </p:cNvPr>
          <p:cNvSpPr/>
          <p:nvPr/>
        </p:nvSpPr>
        <p:spPr>
          <a:xfrm>
            <a:off x="1889114" y="2439335"/>
            <a:ext cx="1160585" cy="131886"/>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CB3D2294-E065-4EFB-E26A-8CB25164EB71}"/>
              </a:ext>
            </a:extLst>
          </p:cNvPr>
          <p:cNvSpPr/>
          <p:nvPr/>
        </p:nvSpPr>
        <p:spPr>
          <a:xfrm>
            <a:off x="5854444" y="2439334"/>
            <a:ext cx="1160585" cy="131886"/>
          </a:xfrm>
          <a:prstGeom prst="leftArrow">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0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54"/>
        <p:cNvGrpSpPr/>
        <p:nvPr/>
      </p:nvGrpSpPr>
      <p:grpSpPr>
        <a:xfrm>
          <a:off x="0" y="0"/>
          <a:ext cx="0" cy="0"/>
          <a:chOff x="0" y="0"/>
          <a:chExt cx="0" cy="0"/>
        </a:xfrm>
      </p:grpSpPr>
      <p:sp>
        <p:nvSpPr>
          <p:cNvPr id="19855" name="Google Shape;19855;p51"/>
          <p:cNvSpPr txBox="1">
            <a:spLocks noGrp="1"/>
          </p:cNvSpPr>
          <p:nvPr>
            <p:ph type="title"/>
          </p:nvPr>
        </p:nvSpPr>
        <p:spPr>
          <a:xfrm>
            <a:off x="1574678" y="-381314"/>
            <a:ext cx="6126530" cy="1590300"/>
          </a:xfrm>
          <a:prstGeom prst="rect">
            <a:avLst/>
          </a:prstGeom>
        </p:spPr>
        <p:txBody>
          <a:bodyPr spcFirstLastPara="1" wrap="square" lIns="91425" tIns="91425" rIns="91425" bIns="91425" anchor="ctr" anchorCtr="0">
            <a:noAutofit/>
          </a:bodyPr>
          <a:lstStyle/>
          <a:p>
            <a:r>
              <a:rPr lang="en" sz="4800"/>
              <a:t>Neural Network</a:t>
            </a:r>
            <a:endParaRPr lang="en-US"/>
          </a:p>
        </p:txBody>
      </p:sp>
      <p:sp>
        <p:nvSpPr>
          <p:cNvPr id="19857" name="Google Shape;19857;p51"/>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51"/>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51"/>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5" descr="Graphical user interface, text, application&#10;&#10;Description automatically generated">
            <a:extLst>
              <a:ext uri="{FF2B5EF4-FFF2-40B4-BE49-F238E27FC236}">
                <a16:creationId xmlns:a16="http://schemas.microsoft.com/office/drawing/2014/main" id="{8797184D-791C-4BC3-0A4A-D15D338DE0EE}"/>
              </a:ext>
            </a:extLst>
          </p:cNvPr>
          <p:cNvPicPr>
            <a:picLocks noChangeAspect="1"/>
          </p:cNvPicPr>
          <p:nvPr/>
        </p:nvPicPr>
        <p:blipFill>
          <a:blip r:embed="rId3"/>
          <a:stretch>
            <a:fillRect/>
          </a:stretch>
        </p:blipFill>
        <p:spPr>
          <a:xfrm>
            <a:off x="2461847" y="947091"/>
            <a:ext cx="4220307" cy="2897626"/>
          </a:xfrm>
          <a:prstGeom prst="rect">
            <a:avLst/>
          </a:prstGeom>
        </p:spPr>
      </p:pic>
      <p:pic>
        <p:nvPicPr>
          <p:cNvPr id="6" name="Picture 7" descr="A picture containing logo&#10;&#10;Description automatically generated">
            <a:extLst>
              <a:ext uri="{FF2B5EF4-FFF2-40B4-BE49-F238E27FC236}">
                <a16:creationId xmlns:a16="http://schemas.microsoft.com/office/drawing/2014/main" id="{B51B15EB-7E02-60F8-D2B3-DDD6F78E9B6F}"/>
              </a:ext>
            </a:extLst>
          </p:cNvPr>
          <p:cNvPicPr>
            <a:picLocks noChangeAspect="1"/>
          </p:cNvPicPr>
          <p:nvPr/>
        </p:nvPicPr>
        <p:blipFill>
          <a:blip r:embed="rId4"/>
          <a:stretch>
            <a:fillRect/>
          </a:stretch>
        </p:blipFill>
        <p:spPr>
          <a:xfrm>
            <a:off x="228600" y="4231183"/>
            <a:ext cx="8686800" cy="637672"/>
          </a:xfrm>
          <a:prstGeom prst="rect">
            <a:avLst/>
          </a:prstGeom>
        </p:spPr>
      </p:pic>
    </p:spTree>
    <p:extLst>
      <p:ext uri="{BB962C8B-B14F-4D97-AF65-F5344CB8AC3E}">
        <p14:creationId xmlns:p14="http://schemas.microsoft.com/office/powerpoint/2010/main" val="317651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53"/>
        <p:cNvGrpSpPr/>
        <p:nvPr/>
      </p:nvGrpSpPr>
      <p:grpSpPr>
        <a:xfrm>
          <a:off x="0" y="0"/>
          <a:ext cx="0" cy="0"/>
          <a:chOff x="0" y="0"/>
          <a:chExt cx="0" cy="0"/>
        </a:xfrm>
      </p:grpSpPr>
      <p:sp>
        <p:nvSpPr>
          <p:cNvPr id="20854" name="Google Shape;20854;p6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sp>
        <p:nvSpPr>
          <p:cNvPr id="20856" name="Google Shape;20856;p61"/>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cxnSp>
        <p:nvCxnSpPr>
          <p:cNvPr id="20857" name="Google Shape;20857;p61"/>
          <p:cNvCxnSpPr/>
          <p:nvPr/>
        </p:nvCxnSpPr>
        <p:spPr>
          <a:xfrm>
            <a:off x="1743225" y="2826975"/>
            <a:ext cx="1928400" cy="0"/>
          </a:xfrm>
          <a:prstGeom prst="straightConnector1">
            <a:avLst/>
          </a:prstGeom>
          <a:noFill/>
          <a:ln w="19050" cap="flat" cmpd="sng">
            <a:solidFill>
              <a:srgbClr val="708EC0"/>
            </a:solidFill>
            <a:prstDash val="solid"/>
            <a:round/>
            <a:headEnd type="none" w="med" len="med"/>
            <a:tailEnd type="none" w="med" len="med"/>
          </a:ln>
        </p:spPr>
      </p:cxnSp>
    </p:spTree>
    <p:extLst>
      <p:ext uri="{BB962C8B-B14F-4D97-AF65-F5344CB8AC3E}">
        <p14:creationId xmlns:p14="http://schemas.microsoft.com/office/powerpoint/2010/main" val="232573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63"/>
        <p:cNvGrpSpPr/>
        <p:nvPr/>
      </p:nvGrpSpPr>
      <p:grpSpPr>
        <a:xfrm>
          <a:off x="0" y="0"/>
          <a:ext cx="0" cy="0"/>
          <a:chOff x="0" y="0"/>
          <a:chExt cx="0" cy="0"/>
        </a:xfrm>
      </p:grpSpPr>
      <p:sp>
        <p:nvSpPr>
          <p:cNvPr id="19865" name="Google Shape;19865;p52"/>
          <p:cNvSpPr txBox="1">
            <a:spLocks noGrp="1"/>
          </p:cNvSpPr>
          <p:nvPr>
            <p:ph type="subTitle" idx="1"/>
          </p:nvPr>
        </p:nvSpPr>
        <p:spPr>
          <a:xfrm>
            <a:off x="3738646" y="2069185"/>
            <a:ext cx="4524208" cy="1071300"/>
          </a:xfrm>
          <a:prstGeom prst="rect">
            <a:avLst/>
          </a:prstGeom>
        </p:spPr>
        <p:txBody>
          <a:bodyPr spcFirstLastPara="1" wrap="square" lIns="91425" tIns="91425" rIns="91425" bIns="91425" anchor="ctr" anchorCtr="0">
            <a:noAutofit/>
          </a:bodyPr>
          <a:lstStyle/>
          <a:p>
            <a:pPr marL="0" indent="0">
              <a:spcAft>
                <a:spcPts val="1600"/>
              </a:spcAft>
            </a:pPr>
            <a:r>
              <a:rPr lang="en"/>
              <a:t>Most models performed quite well. However, Decision Tree offers the best accuracy for the shortest training time, which is best suited for the needs of the observatory.</a:t>
            </a:r>
          </a:p>
        </p:txBody>
      </p:sp>
      <p:sp>
        <p:nvSpPr>
          <p:cNvPr id="4" name="Google Shape;19855;p51">
            <a:extLst>
              <a:ext uri="{FF2B5EF4-FFF2-40B4-BE49-F238E27FC236}">
                <a16:creationId xmlns:a16="http://schemas.microsoft.com/office/drawing/2014/main" id="{2CE0A537-D704-062D-E73A-E218ECB3CC26}"/>
              </a:ext>
            </a:extLst>
          </p:cNvPr>
          <p:cNvSpPr txBox="1">
            <a:spLocks noGrp="1"/>
          </p:cNvSpPr>
          <p:nvPr>
            <p:ph type="title"/>
          </p:nvPr>
        </p:nvSpPr>
        <p:spPr>
          <a:xfrm>
            <a:off x="1574678" y="-381314"/>
            <a:ext cx="6126530" cy="1590300"/>
          </a:xfrm>
          <a:prstGeom prst="rect">
            <a:avLst/>
          </a:prstGeom>
        </p:spPr>
        <p:txBody>
          <a:bodyPr spcFirstLastPara="1" wrap="square" lIns="91425" tIns="91425" rIns="91425" bIns="91425" anchor="ctr" anchorCtr="0">
            <a:noAutofit/>
          </a:bodyPr>
          <a:lstStyle/>
          <a:p>
            <a:r>
              <a:rPr lang="en" sz="4800"/>
              <a:t>Results</a:t>
            </a:r>
            <a:endParaRPr lang="en-US"/>
          </a:p>
        </p:txBody>
      </p:sp>
      <p:pic>
        <p:nvPicPr>
          <p:cNvPr id="5" name="Picture 6" descr="Table&#10;&#10;Description automatically generated">
            <a:extLst>
              <a:ext uri="{FF2B5EF4-FFF2-40B4-BE49-F238E27FC236}">
                <a16:creationId xmlns:a16="http://schemas.microsoft.com/office/drawing/2014/main" id="{D0D9F351-FA39-DC81-225E-42E1485C43F9}"/>
              </a:ext>
            </a:extLst>
          </p:cNvPr>
          <p:cNvPicPr>
            <a:picLocks noChangeAspect="1"/>
          </p:cNvPicPr>
          <p:nvPr/>
        </p:nvPicPr>
        <p:blipFill>
          <a:blip r:embed="rId3"/>
          <a:stretch>
            <a:fillRect/>
          </a:stretch>
        </p:blipFill>
        <p:spPr>
          <a:xfrm>
            <a:off x="650631" y="1389630"/>
            <a:ext cx="2743200" cy="2100470"/>
          </a:xfrm>
          <a:prstGeom prst="rect">
            <a:avLst/>
          </a:prstGeom>
        </p:spPr>
      </p:pic>
      <p:sp>
        <p:nvSpPr>
          <p:cNvPr id="7" name="Rectangle 6">
            <a:extLst>
              <a:ext uri="{FF2B5EF4-FFF2-40B4-BE49-F238E27FC236}">
                <a16:creationId xmlns:a16="http://schemas.microsoft.com/office/drawing/2014/main" id="{002A015C-AF6E-8B40-DD38-6471591ED945}"/>
              </a:ext>
            </a:extLst>
          </p:cNvPr>
          <p:cNvSpPr/>
          <p:nvPr/>
        </p:nvSpPr>
        <p:spPr>
          <a:xfrm>
            <a:off x="650630" y="2255226"/>
            <a:ext cx="2708030" cy="351693"/>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69"/>
        <p:cNvGrpSpPr/>
        <p:nvPr/>
      </p:nvGrpSpPr>
      <p:grpSpPr>
        <a:xfrm>
          <a:off x="0" y="0"/>
          <a:ext cx="0" cy="0"/>
          <a:chOff x="0" y="0"/>
          <a:chExt cx="0" cy="0"/>
        </a:xfrm>
      </p:grpSpPr>
      <p:sp>
        <p:nvSpPr>
          <p:cNvPr id="19870" name="Google Shape;19870;p53"/>
          <p:cNvSpPr txBox="1">
            <a:spLocks noGrp="1"/>
          </p:cNvSpPr>
          <p:nvPr>
            <p:ph type="title"/>
          </p:nvPr>
        </p:nvSpPr>
        <p:spPr>
          <a:xfrm>
            <a:off x="5218242" y="2917574"/>
            <a:ext cx="2619207" cy="1378061"/>
          </a:xfrm>
          <a:prstGeom prst="rect">
            <a:avLst/>
          </a:prstGeom>
        </p:spPr>
        <p:txBody>
          <a:bodyPr spcFirstLastPara="1" wrap="square" lIns="91425" tIns="91425" rIns="91425" bIns="91425" anchor="ctr" anchorCtr="0">
            <a:noAutofit/>
          </a:bodyPr>
          <a:lstStyle/>
          <a:p>
            <a:r>
              <a:rPr lang="en"/>
              <a:t>Solution &amp; Recommendation</a:t>
            </a:r>
          </a:p>
        </p:txBody>
      </p:sp>
      <p:sp>
        <p:nvSpPr>
          <p:cNvPr id="19872" name="Google Shape;19872;p53"/>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cxnSp>
        <p:nvCxnSpPr>
          <p:cNvPr id="19873" name="Google Shape;19873;p53"/>
          <p:cNvCxnSpPr/>
          <p:nvPr/>
        </p:nvCxnSpPr>
        <p:spPr>
          <a:xfrm>
            <a:off x="5562575" y="2826975"/>
            <a:ext cx="1928400" cy="0"/>
          </a:xfrm>
          <a:prstGeom prst="straightConnector1">
            <a:avLst/>
          </a:prstGeom>
          <a:noFill/>
          <a:ln w="19050" cap="flat" cmpd="sng">
            <a:solidFill>
              <a:srgbClr val="708EC0"/>
            </a:solidFill>
            <a:prstDash val="solid"/>
            <a:round/>
            <a:headEnd type="none" w="med" len="med"/>
            <a:tailEnd type="none" w="med" len="med"/>
          </a:ln>
        </p:spPr>
      </p:cxnSp>
      <p:grpSp>
        <p:nvGrpSpPr>
          <p:cNvPr id="19874" name="Google Shape;19874;p53"/>
          <p:cNvGrpSpPr/>
          <p:nvPr/>
        </p:nvGrpSpPr>
        <p:grpSpPr>
          <a:xfrm>
            <a:off x="-127795" y="281209"/>
            <a:ext cx="5275007" cy="4642595"/>
            <a:chOff x="-127795" y="281209"/>
            <a:chExt cx="5275007" cy="4642595"/>
          </a:xfrm>
        </p:grpSpPr>
        <p:grpSp>
          <p:nvGrpSpPr>
            <p:cNvPr id="19875" name="Google Shape;19875;p53"/>
            <p:cNvGrpSpPr/>
            <p:nvPr/>
          </p:nvGrpSpPr>
          <p:grpSpPr>
            <a:xfrm>
              <a:off x="-127795" y="2341431"/>
              <a:ext cx="3801027" cy="2582373"/>
              <a:chOff x="-127795" y="2341431"/>
              <a:chExt cx="3801027" cy="2582373"/>
            </a:xfrm>
          </p:grpSpPr>
          <p:grpSp>
            <p:nvGrpSpPr>
              <p:cNvPr id="19876" name="Google Shape;19876;p53"/>
              <p:cNvGrpSpPr/>
              <p:nvPr/>
            </p:nvGrpSpPr>
            <p:grpSpPr>
              <a:xfrm rot="344637" flipH="1">
                <a:off x="1871076" y="2421072"/>
                <a:ext cx="1699089" cy="2145056"/>
                <a:chOff x="146217" y="2712579"/>
                <a:chExt cx="1552966" cy="1960401"/>
              </a:xfrm>
            </p:grpSpPr>
            <p:grpSp>
              <p:nvGrpSpPr>
                <p:cNvPr id="19877" name="Google Shape;19877;p53"/>
                <p:cNvGrpSpPr/>
                <p:nvPr/>
              </p:nvGrpSpPr>
              <p:grpSpPr>
                <a:xfrm>
                  <a:off x="146217" y="2712579"/>
                  <a:ext cx="1134008" cy="607901"/>
                  <a:chOff x="5206900" y="826150"/>
                  <a:chExt cx="599275" cy="321250"/>
                </a:xfrm>
              </p:grpSpPr>
              <p:sp>
                <p:nvSpPr>
                  <p:cNvPr id="19878" name="Google Shape;19878;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9" name="Google Shape;19879;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0" name="Google Shape;19880;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1" name="Google Shape;19881;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2" name="Google Shape;19882;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3" name="Google Shape;19883;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4" name="Google Shape;19884;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5" name="Google Shape;19885;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6" name="Google Shape;19886;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7" name="Google Shape;19887;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8" name="Google Shape;19888;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9" name="Google Shape;19889;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0" name="Google Shape;19890;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1" name="Google Shape;19891;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2" name="Google Shape;19892;p53"/>
                <p:cNvGrpSpPr/>
                <p:nvPr/>
              </p:nvGrpSpPr>
              <p:grpSpPr>
                <a:xfrm rot="-9256633">
                  <a:off x="489429" y="3110262"/>
                  <a:ext cx="1134020" cy="607908"/>
                  <a:chOff x="5206900" y="826150"/>
                  <a:chExt cx="599275" cy="321250"/>
                </a:xfrm>
              </p:grpSpPr>
              <p:sp>
                <p:nvSpPr>
                  <p:cNvPr id="19893" name="Google Shape;19893;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4" name="Google Shape;19894;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5" name="Google Shape;19895;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6" name="Google Shape;19896;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7" name="Google Shape;19897;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8" name="Google Shape;19898;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9" name="Google Shape;19899;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0" name="Google Shape;19900;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7" name="Google Shape;19907;p53"/>
                <p:cNvGrpSpPr/>
                <p:nvPr/>
              </p:nvGrpSpPr>
              <p:grpSpPr>
                <a:xfrm rot="7120513" flipH="1">
                  <a:off x="538618" y="3725726"/>
                  <a:ext cx="1133997" cy="607895"/>
                  <a:chOff x="5206900" y="826150"/>
                  <a:chExt cx="599275" cy="321250"/>
                </a:xfrm>
              </p:grpSpPr>
              <p:sp>
                <p:nvSpPr>
                  <p:cNvPr id="19908" name="Google Shape;19908;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22" name="Google Shape;19922;p53"/>
              <p:cNvGrpSpPr/>
              <p:nvPr/>
            </p:nvGrpSpPr>
            <p:grpSpPr>
              <a:xfrm rot="-3764223" flipH="1">
                <a:off x="365235" y="2604752"/>
                <a:ext cx="1699169" cy="2145136"/>
                <a:chOff x="146217" y="2712579"/>
                <a:chExt cx="1552966" cy="1960401"/>
              </a:xfrm>
            </p:grpSpPr>
            <p:grpSp>
              <p:nvGrpSpPr>
                <p:cNvPr id="19923" name="Google Shape;19923;p53"/>
                <p:cNvGrpSpPr/>
                <p:nvPr/>
              </p:nvGrpSpPr>
              <p:grpSpPr>
                <a:xfrm>
                  <a:off x="146217" y="2712579"/>
                  <a:ext cx="1134008" cy="607901"/>
                  <a:chOff x="5206900" y="826150"/>
                  <a:chExt cx="599275" cy="321250"/>
                </a:xfrm>
              </p:grpSpPr>
              <p:sp>
                <p:nvSpPr>
                  <p:cNvPr id="19924" name="Google Shape;19924;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8" name="Google Shape;19938;p53"/>
                <p:cNvGrpSpPr/>
                <p:nvPr/>
              </p:nvGrpSpPr>
              <p:grpSpPr>
                <a:xfrm rot="-9256633">
                  <a:off x="489429" y="3110262"/>
                  <a:ext cx="1134020" cy="607908"/>
                  <a:chOff x="5206900" y="826150"/>
                  <a:chExt cx="599275" cy="321250"/>
                </a:xfrm>
              </p:grpSpPr>
              <p:sp>
                <p:nvSpPr>
                  <p:cNvPr id="19939" name="Google Shape;19939;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3" name="Google Shape;19953;p53"/>
                <p:cNvGrpSpPr/>
                <p:nvPr/>
              </p:nvGrpSpPr>
              <p:grpSpPr>
                <a:xfrm rot="7120513" flipH="1">
                  <a:off x="538618" y="3725726"/>
                  <a:ext cx="1133997" cy="607895"/>
                  <a:chOff x="5206900" y="826150"/>
                  <a:chExt cx="599275" cy="321250"/>
                </a:xfrm>
              </p:grpSpPr>
              <p:sp>
                <p:nvSpPr>
                  <p:cNvPr id="19954" name="Google Shape;19954;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968" name="Google Shape;19968;p53"/>
            <p:cNvGrpSpPr/>
            <p:nvPr/>
          </p:nvGrpSpPr>
          <p:grpSpPr>
            <a:xfrm>
              <a:off x="170191" y="281209"/>
              <a:ext cx="4977020" cy="3781607"/>
              <a:chOff x="103591" y="148009"/>
              <a:chExt cx="4977020" cy="3781607"/>
            </a:xfrm>
          </p:grpSpPr>
          <p:sp>
            <p:nvSpPr>
              <p:cNvPr id="19969" name="Google Shape;19969;p53"/>
              <p:cNvSpPr/>
              <p:nvPr/>
            </p:nvSpPr>
            <p:spPr>
              <a:xfrm>
                <a:off x="482056" y="1976701"/>
                <a:ext cx="3895680" cy="1547326"/>
              </a:xfrm>
              <a:custGeom>
                <a:avLst/>
                <a:gdLst/>
                <a:ahLst/>
                <a:cxnLst/>
                <a:rect l="l" t="t" r="r" b="b"/>
                <a:pathLst>
                  <a:path w="112470" h="44672" extrusionOk="0">
                    <a:moveTo>
                      <a:pt x="25394" y="0"/>
                    </a:moveTo>
                    <a:cubicBezTo>
                      <a:pt x="27142" y="2914"/>
                      <a:pt x="29553" y="6939"/>
                      <a:pt x="27867" y="9889"/>
                    </a:cubicBezTo>
                    <a:cubicBezTo>
                      <a:pt x="23714" y="17156"/>
                      <a:pt x="12388" y="16926"/>
                      <a:pt x="6166" y="22525"/>
                    </a:cubicBezTo>
                    <a:cubicBezTo>
                      <a:pt x="1174" y="27017"/>
                      <a:pt x="-2579" y="37709"/>
                      <a:pt x="2321" y="42302"/>
                    </a:cubicBezTo>
                    <a:cubicBezTo>
                      <a:pt x="8046" y="47669"/>
                      <a:pt x="19489" y="42800"/>
                      <a:pt x="25394" y="37632"/>
                    </a:cubicBezTo>
                    <a:cubicBezTo>
                      <a:pt x="31485" y="32302"/>
                      <a:pt x="34871" y="23231"/>
                      <a:pt x="42425" y="20327"/>
                    </a:cubicBezTo>
                    <a:cubicBezTo>
                      <a:pt x="48121" y="18137"/>
                      <a:pt x="53603" y="25385"/>
                      <a:pt x="58631" y="28843"/>
                    </a:cubicBezTo>
                    <a:cubicBezTo>
                      <a:pt x="62109" y="31234"/>
                      <a:pt x="66778" y="31823"/>
                      <a:pt x="70992" y="31589"/>
                    </a:cubicBezTo>
                    <a:cubicBezTo>
                      <a:pt x="80337" y="31071"/>
                      <a:pt x="85933" y="18844"/>
                      <a:pt x="95165" y="17306"/>
                    </a:cubicBezTo>
                    <a:cubicBezTo>
                      <a:pt x="101905" y="16183"/>
                      <a:pt x="107639" y="23462"/>
                      <a:pt x="112470" y="28293"/>
                    </a:cubicBezTo>
                  </a:path>
                </a:pathLst>
              </a:custGeom>
              <a:noFill/>
              <a:ln w="19050" cap="flat" cmpd="sng">
                <a:solidFill>
                  <a:srgbClr val="FFD69C"/>
                </a:solidFill>
                <a:prstDash val="solid"/>
                <a:round/>
                <a:headEnd type="none" w="med" len="med"/>
                <a:tailEnd type="none" w="med" len="med"/>
              </a:ln>
            </p:spPr>
          </p:sp>
          <p:grpSp>
            <p:nvGrpSpPr>
              <p:cNvPr id="19970" name="Google Shape;19970;p53"/>
              <p:cNvGrpSpPr/>
              <p:nvPr/>
            </p:nvGrpSpPr>
            <p:grpSpPr>
              <a:xfrm rot="2225965" flipH="1">
                <a:off x="3715870" y="2338854"/>
                <a:ext cx="1041820" cy="1420290"/>
                <a:chOff x="1062200" y="1206225"/>
                <a:chExt cx="640075" cy="872600"/>
              </a:xfrm>
            </p:grpSpPr>
            <p:sp>
              <p:nvSpPr>
                <p:cNvPr id="19971" name="Google Shape;19971;p53"/>
                <p:cNvSpPr/>
                <p:nvPr/>
              </p:nvSpPr>
              <p:spPr>
                <a:xfrm>
                  <a:off x="1599050" y="1404525"/>
                  <a:ext cx="103225" cy="177400"/>
                </a:xfrm>
                <a:custGeom>
                  <a:avLst/>
                  <a:gdLst/>
                  <a:ahLst/>
                  <a:cxnLst/>
                  <a:rect l="l" t="t" r="r" b="b"/>
                  <a:pathLst>
                    <a:path w="4129" h="7096" extrusionOk="0">
                      <a:moveTo>
                        <a:pt x="1067" y="0"/>
                      </a:moveTo>
                      <a:cubicBezTo>
                        <a:pt x="1054" y="0"/>
                        <a:pt x="1047" y="1"/>
                        <a:pt x="1047" y="1"/>
                      </a:cubicBezTo>
                      <a:lnTo>
                        <a:pt x="1" y="1104"/>
                      </a:lnTo>
                      <a:lnTo>
                        <a:pt x="1503" y="7095"/>
                      </a:lnTo>
                      <a:cubicBezTo>
                        <a:pt x="1503" y="7095"/>
                        <a:pt x="4128" y="2587"/>
                        <a:pt x="3748" y="1275"/>
                      </a:cubicBezTo>
                      <a:cubicBezTo>
                        <a:pt x="3388" y="34"/>
                        <a:pt x="1295" y="0"/>
                        <a:pt x="1067" y="0"/>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53"/>
                <p:cNvSpPr/>
                <p:nvPr/>
              </p:nvSpPr>
              <p:spPr>
                <a:xfrm>
                  <a:off x="1128300" y="1376475"/>
                  <a:ext cx="299600" cy="120325"/>
                </a:xfrm>
                <a:custGeom>
                  <a:avLst/>
                  <a:gdLst/>
                  <a:ahLst/>
                  <a:cxnLst/>
                  <a:rect l="l" t="t" r="r" b="b"/>
                  <a:pathLst>
                    <a:path w="11984" h="4813" extrusionOk="0">
                      <a:moveTo>
                        <a:pt x="11108" y="856"/>
                      </a:moveTo>
                      <a:cubicBezTo>
                        <a:pt x="11108" y="856"/>
                        <a:pt x="7951" y="0"/>
                        <a:pt x="6543" y="0"/>
                      </a:cubicBezTo>
                      <a:cubicBezTo>
                        <a:pt x="5155" y="0"/>
                        <a:pt x="2244" y="723"/>
                        <a:pt x="1027" y="1104"/>
                      </a:cubicBezTo>
                      <a:cubicBezTo>
                        <a:pt x="1027" y="1104"/>
                        <a:pt x="0" y="2910"/>
                        <a:pt x="1408" y="3938"/>
                      </a:cubicBezTo>
                      <a:cubicBezTo>
                        <a:pt x="1408" y="3938"/>
                        <a:pt x="5497" y="3557"/>
                        <a:pt x="6600" y="3938"/>
                      </a:cubicBezTo>
                      <a:cubicBezTo>
                        <a:pt x="7684" y="4299"/>
                        <a:pt x="9301" y="4813"/>
                        <a:pt x="9301" y="4813"/>
                      </a:cubicBezTo>
                      <a:lnTo>
                        <a:pt x="11983" y="1769"/>
                      </a:ln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53"/>
                <p:cNvSpPr/>
                <p:nvPr/>
              </p:nvSpPr>
              <p:spPr>
                <a:xfrm>
                  <a:off x="1062200" y="1389775"/>
                  <a:ext cx="101300" cy="114150"/>
                </a:xfrm>
                <a:custGeom>
                  <a:avLst/>
                  <a:gdLst/>
                  <a:ahLst/>
                  <a:cxnLst/>
                  <a:rect l="l" t="t" r="r" b="b"/>
                  <a:pathLst>
                    <a:path w="4052" h="4566" extrusionOk="0">
                      <a:moveTo>
                        <a:pt x="3671" y="553"/>
                      </a:moveTo>
                      <a:cubicBezTo>
                        <a:pt x="3671" y="553"/>
                        <a:pt x="1636" y="1"/>
                        <a:pt x="1046" y="267"/>
                      </a:cubicBezTo>
                      <a:cubicBezTo>
                        <a:pt x="457" y="514"/>
                        <a:pt x="2073" y="857"/>
                        <a:pt x="2073" y="857"/>
                      </a:cubicBezTo>
                      <a:cubicBezTo>
                        <a:pt x="2073" y="857"/>
                        <a:pt x="0" y="971"/>
                        <a:pt x="0" y="1351"/>
                      </a:cubicBezTo>
                      <a:cubicBezTo>
                        <a:pt x="0" y="1732"/>
                        <a:pt x="2111" y="1561"/>
                        <a:pt x="2111" y="1561"/>
                      </a:cubicBezTo>
                      <a:cubicBezTo>
                        <a:pt x="2111" y="1561"/>
                        <a:pt x="0" y="1599"/>
                        <a:pt x="0" y="1998"/>
                      </a:cubicBezTo>
                      <a:cubicBezTo>
                        <a:pt x="0" y="2378"/>
                        <a:pt x="2016" y="2245"/>
                        <a:pt x="2016" y="2245"/>
                      </a:cubicBezTo>
                      <a:cubicBezTo>
                        <a:pt x="2016" y="2245"/>
                        <a:pt x="419" y="2683"/>
                        <a:pt x="381" y="3044"/>
                      </a:cubicBezTo>
                      <a:cubicBezTo>
                        <a:pt x="323" y="3387"/>
                        <a:pt x="2283" y="3044"/>
                        <a:pt x="2283" y="3044"/>
                      </a:cubicBezTo>
                      <a:cubicBezTo>
                        <a:pt x="2149" y="3387"/>
                        <a:pt x="2016" y="3729"/>
                        <a:pt x="1826" y="4052"/>
                      </a:cubicBezTo>
                      <a:cubicBezTo>
                        <a:pt x="1560" y="4566"/>
                        <a:pt x="2739" y="4490"/>
                        <a:pt x="4052" y="3387"/>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53"/>
                <p:cNvSpPr/>
                <p:nvPr/>
              </p:nvSpPr>
              <p:spPr>
                <a:xfrm>
                  <a:off x="1133525" y="1394750"/>
                  <a:ext cx="39950" cy="88725"/>
                </a:xfrm>
                <a:custGeom>
                  <a:avLst/>
                  <a:gdLst/>
                  <a:ahLst/>
                  <a:cxnLst/>
                  <a:rect l="l" t="t" r="r" b="b"/>
                  <a:pathLst>
                    <a:path w="1598" h="3549" extrusionOk="0">
                      <a:moveTo>
                        <a:pt x="793" y="0"/>
                      </a:moveTo>
                      <a:cubicBezTo>
                        <a:pt x="681" y="0"/>
                        <a:pt x="568" y="54"/>
                        <a:pt x="495" y="182"/>
                      </a:cubicBezTo>
                      <a:cubicBezTo>
                        <a:pt x="0" y="1247"/>
                        <a:pt x="152" y="2503"/>
                        <a:pt x="894" y="3397"/>
                      </a:cubicBezTo>
                      <a:cubicBezTo>
                        <a:pt x="970" y="3492"/>
                        <a:pt x="1084" y="3549"/>
                        <a:pt x="1199" y="3549"/>
                      </a:cubicBezTo>
                      <a:cubicBezTo>
                        <a:pt x="1275" y="3549"/>
                        <a:pt x="1351" y="3530"/>
                        <a:pt x="1408" y="3492"/>
                      </a:cubicBezTo>
                      <a:cubicBezTo>
                        <a:pt x="1579" y="3359"/>
                        <a:pt x="1598" y="3131"/>
                        <a:pt x="1484" y="2978"/>
                      </a:cubicBezTo>
                      <a:cubicBezTo>
                        <a:pt x="913" y="2275"/>
                        <a:pt x="780" y="1343"/>
                        <a:pt x="1141" y="525"/>
                      </a:cubicBezTo>
                      <a:cubicBezTo>
                        <a:pt x="1271" y="241"/>
                        <a:pt x="1032" y="0"/>
                        <a:pt x="7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53"/>
                <p:cNvSpPr/>
                <p:nvPr/>
              </p:nvSpPr>
              <p:spPr>
                <a:xfrm>
                  <a:off x="1267625" y="1371250"/>
                  <a:ext cx="51375" cy="108900"/>
                </a:xfrm>
                <a:custGeom>
                  <a:avLst/>
                  <a:gdLst/>
                  <a:ahLst/>
                  <a:cxnLst/>
                  <a:rect l="l" t="t" r="r" b="b"/>
                  <a:pathLst>
                    <a:path w="2055" h="4356" extrusionOk="0">
                      <a:moveTo>
                        <a:pt x="190" y="247"/>
                      </a:moveTo>
                      <a:cubicBezTo>
                        <a:pt x="190" y="247"/>
                        <a:pt x="0" y="2720"/>
                        <a:pt x="190" y="3994"/>
                      </a:cubicBezTo>
                      <a:cubicBezTo>
                        <a:pt x="190" y="3994"/>
                        <a:pt x="362" y="4356"/>
                        <a:pt x="1027" y="4128"/>
                      </a:cubicBezTo>
                      <a:cubicBezTo>
                        <a:pt x="1027" y="4128"/>
                        <a:pt x="2054" y="2226"/>
                        <a:pt x="1921" y="285"/>
                      </a:cubicBezTo>
                      <a:cubicBezTo>
                        <a:pt x="1370" y="19"/>
                        <a:pt x="742" y="0"/>
                        <a:pt x="190" y="24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53"/>
                <p:cNvSpPr/>
                <p:nvPr/>
              </p:nvSpPr>
              <p:spPr>
                <a:xfrm>
                  <a:off x="1125425" y="1418325"/>
                  <a:ext cx="447500" cy="660500"/>
                </a:xfrm>
                <a:custGeom>
                  <a:avLst/>
                  <a:gdLst/>
                  <a:ahLst/>
                  <a:cxnLst/>
                  <a:rect l="l" t="t" r="r" b="b"/>
                  <a:pathLst>
                    <a:path w="17900" h="26420" extrusionOk="0">
                      <a:moveTo>
                        <a:pt x="11775" y="0"/>
                      </a:moveTo>
                      <a:cubicBezTo>
                        <a:pt x="11775" y="0"/>
                        <a:pt x="7590" y="3139"/>
                        <a:pt x="8827" y="8997"/>
                      </a:cubicBezTo>
                      <a:cubicBezTo>
                        <a:pt x="8827" y="8997"/>
                        <a:pt x="5232" y="10785"/>
                        <a:pt x="4300" y="11755"/>
                      </a:cubicBezTo>
                      <a:cubicBezTo>
                        <a:pt x="3368" y="12706"/>
                        <a:pt x="2321" y="16738"/>
                        <a:pt x="2321" y="16738"/>
                      </a:cubicBezTo>
                      <a:cubicBezTo>
                        <a:pt x="2321" y="16738"/>
                        <a:pt x="324" y="17499"/>
                        <a:pt x="172" y="18774"/>
                      </a:cubicBezTo>
                      <a:cubicBezTo>
                        <a:pt x="1" y="20029"/>
                        <a:pt x="3672" y="20067"/>
                        <a:pt x="5650" y="18774"/>
                      </a:cubicBezTo>
                      <a:cubicBezTo>
                        <a:pt x="5650" y="18774"/>
                        <a:pt x="6886" y="15559"/>
                        <a:pt x="7134" y="14494"/>
                      </a:cubicBezTo>
                      <a:lnTo>
                        <a:pt x="10386" y="13790"/>
                      </a:lnTo>
                      <a:lnTo>
                        <a:pt x="10329" y="14152"/>
                      </a:lnTo>
                      <a:cubicBezTo>
                        <a:pt x="10215" y="14779"/>
                        <a:pt x="10158" y="15426"/>
                        <a:pt x="10139" y="16073"/>
                      </a:cubicBezTo>
                      <a:cubicBezTo>
                        <a:pt x="10196" y="17670"/>
                        <a:pt x="10653" y="19249"/>
                        <a:pt x="11489" y="20638"/>
                      </a:cubicBezTo>
                      <a:cubicBezTo>
                        <a:pt x="11489" y="20638"/>
                        <a:pt x="10595" y="23795"/>
                        <a:pt x="11775" y="25108"/>
                      </a:cubicBezTo>
                      <a:cubicBezTo>
                        <a:pt x="12954" y="26420"/>
                        <a:pt x="15446" y="23339"/>
                        <a:pt x="15160" y="20105"/>
                      </a:cubicBezTo>
                      <a:cubicBezTo>
                        <a:pt x="15160" y="20105"/>
                        <a:pt x="14095" y="17708"/>
                        <a:pt x="14190" y="16643"/>
                      </a:cubicBezTo>
                      <a:lnTo>
                        <a:pt x="16473" y="11793"/>
                      </a:lnTo>
                      <a:cubicBezTo>
                        <a:pt x="16473" y="11793"/>
                        <a:pt x="17671" y="10899"/>
                        <a:pt x="17652" y="8198"/>
                      </a:cubicBezTo>
                      <a:lnTo>
                        <a:pt x="17899" y="1446"/>
                      </a:ln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53"/>
                <p:cNvSpPr/>
                <p:nvPr/>
              </p:nvSpPr>
              <p:spPr>
                <a:xfrm>
                  <a:off x="1364150" y="1505325"/>
                  <a:ext cx="48050" cy="48075"/>
                </a:xfrm>
                <a:custGeom>
                  <a:avLst/>
                  <a:gdLst/>
                  <a:ahLst/>
                  <a:cxnLst/>
                  <a:rect l="l" t="t" r="r" b="b"/>
                  <a:pathLst>
                    <a:path w="1922" h="1923" extrusionOk="0">
                      <a:moveTo>
                        <a:pt x="1921" y="819"/>
                      </a:moveTo>
                      <a:cubicBezTo>
                        <a:pt x="1921" y="1542"/>
                        <a:pt x="1046" y="1922"/>
                        <a:pt x="533" y="1389"/>
                      </a:cubicBezTo>
                      <a:cubicBezTo>
                        <a:pt x="0" y="876"/>
                        <a:pt x="381" y="1"/>
                        <a:pt x="1104" y="1"/>
                      </a:cubicBezTo>
                      <a:cubicBezTo>
                        <a:pt x="1560" y="1"/>
                        <a:pt x="1921" y="362"/>
                        <a:pt x="1921" y="81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53"/>
                <p:cNvSpPr/>
                <p:nvPr/>
              </p:nvSpPr>
              <p:spPr>
                <a:xfrm>
                  <a:off x="1173650" y="1827450"/>
                  <a:ext cx="104925" cy="69275"/>
                </a:xfrm>
                <a:custGeom>
                  <a:avLst/>
                  <a:gdLst/>
                  <a:ahLst/>
                  <a:cxnLst/>
                  <a:rect l="l" t="t" r="r" b="b"/>
                  <a:pathLst>
                    <a:path w="4197" h="2771" extrusionOk="0">
                      <a:moveTo>
                        <a:pt x="399" y="0"/>
                      </a:moveTo>
                      <a:cubicBezTo>
                        <a:pt x="201" y="0"/>
                        <a:pt x="0" y="145"/>
                        <a:pt x="31" y="411"/>
                      </a:cubicBezTo>
                      <a:cubicBezTo>
                        <a:pt x="31" y="564"/>
                        <a:pt x="221" y="1914"/>
                        <a:pt x="3645" y="2751"/>
                      </a:cubicBezTo>
                      <a:cubicBezTo>
                        <a:pt x="3654" y="2761"/>
                        <a:pt x="3669" y="2765"/>
                        <a:pt x="3683" y="2765"/>
                      </a:cubicBezTo>
                      <a:cubicBezTo>
                        <a:pt x="3697" y="2765"/>
                        <a:pt x="3712" y="2761"/>
                        <a:pt x="3721" y="2751"/>
                      </a:cubicBezTo>
                      <a:lnTo>
                        <a:pt x="3721" y="2770"/>
                      </a:lnTo>
                      <a:cubicBezTo>
                        <a:pt x="4121" y="2732"/>
                        <a:pt x="4197" y="2180"/>
                        <a:pt x="3816" y="2047"/>
                      </a:cubicBezTo>
                      <a:cubicBezTo>
                        <a:pt x="1001" y="1363"/>
                        <a:pt x="754" y="392"/>
                        <a:pt x="754" y="335"/>
                      </a:cubicBezTo>
                      <a:cubicBezTo>
                        <a:pt x="736" y="107"/>
                        <a:pt x="569" y="0"/>
                        <a:pt x="39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53"/>
                <p:cNvSpPr/>
                <p:nvPr/>
              </p:nvSpPr>
              <p:spPr>
                <a:xfrm>
                  <a:off x="1216725" y="1696500"/>
                  <a:ext cx="91325" cy="118900"/>
                </a:xfrm>
                <a:custGeom>
                  <a:avLst/>
                  <a:gdLst/>
                  <a:ahLst/>
                  <a:cxnLst/>
                  <a:rect l="l" t="t" r="r" b="b"/>
                  <a:pathLst>
                    <a:path w="3653" h="4756" extrusionOk="0">
                      <a:moveTo>
                        <a:pt x="1427" y="0"/>
                      </a:moveTo>
                      <a:cubicBezTo>
                        <a:pt x="1427" y="0"/>
                        <a:pt x="3311" y="1978"/>
                        <a:pt x="3482" y="3367"/>
                      </a:cubicBezTo>
                      <a:cubicBezTo>
                        <a:pt x="3653" y="4755"/>
                        <a:pt x="1" y="1674"/>
                        <a:pt x="1" y="1674"/>
                      </a:cubicBezTo>
                      <a:cubicBezTo>
                        <a:pt x="1" y="1674"/>
                        <a:pt x="1" y="438"/>
                        <a:pt x="142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53"/>
                <p:cNvSpPr/>
                <p:nvPr/>
              </p:nvSpPr>
              <p:spPr>
                <a:xfrm>
                  <a:off x="1332800" y="1633800"/>
                  <a:ext cx="77500" cy="81275"/>
                </a:xfrm>
                <a:custGeom>
                  <a:avLst/>
                  <a:gdLst/>
                  <a:ahLst/>
                  <a:cxnLst/>
                  <a:rect l="l" t="t" r="r" b="b"/>
                  <a:pathLst>
                    <a:path w="3100" h="3251" extrusionOk="0">
                      <a:moveTo>
                        <a:pt x="513" y="0"/>
                      </a:moveTo>
                      <a:cubicBezTo>
                        <a:pt x="124" y="0"/>
                        <a:pt x="1" y="617"/>
                        <a:pt x="436" y="739"/>
                      </a:cubicBezTo>
                      <a:cubicBezTo>
                        <a:pt x="474" y="758"/>
                        <a:pt x="1768" y="1158"/>
                        <a:pt x="2339" y="2984"/>
                      </a:cubicBezTo>
                      <a:cubicBezTo>
                        <a:pt x="2377" y="3136"/>
                        <a:pt x="2510" y="3250"/>
                        <a:pt x="2681" y="3250"/>
                      </a:cubicBezTo>
                      <a:cubicBezTo>
                        <a:pt x="2719" y="3250"/>
                        <a:pt x="2757" y="3231"/>
                        <a:pt x="2795" y="3212"/>
                      </a:cubicBezTo>
                      <a:cubicBezTo>
                        <a:pt x="2985" y="3155"/>
                        <a:pt x="3099" y="2946"/>
                        <a:pt x="3042" y="2756"/>
                      </a:cubicBezTo>
                      <a:cubicBezTo>
                        <a:pt x="2358" y="530"/>
                        <a:pt x="703" y="36"/>
                        <a:pt x="627" y="17"/>
                      </a:cubicBezTo>
                      <a:cubicBezTo>
                        <a:pt x="587" y="5"/>
                        <a:pt x="549" y="0"/>
                        <a:pt x="51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53"/>
                <p:cNvSpPr/>
                <p:nvPr/>
              </p:nvSpPr>
              <p:spPr>
                <a:xfrm>
                  <a:off x="1398775" y="1912200"/>
                  <a:ext cx="117800" cy="40150"/>
                </a:xfrm>
                <a:custGeom>
                  <a:avLst/>
                  <a:gdLst/>
                  <a:ahLst/>
                  <a:cxnLst/>
                  <a:rect l="l" t="t" r="r" b="b"/>
                  <a:pathLst>
                    <a:path w="4712" h="1606" extrusionOk="0">
                      <a:moveTo>
                        <a:pt x="4203" y="1"/>
                      </a:moveTo>
                      <a:cubicBezTo>
                        <a:pt x="4130" y="1"/>
                        <a:pt x="4053" y="25"/>
                        <a:pt x="3979" y="84"/>
                      </a:cubicBezTo>
                      <a:cubicBezTo>
                        <a:pt x="3260" y="704"/>
                        <a:pt x="2566" y="882"/>
                        <a:pt x="2006" y="882"/>
                      </a:cubicBezTo>
                      <a:cubicBezTo>
                        <a:pt x="1278" y="882"/>
                        <a:pt x="778" y="581"/>
                        <a:pt x="746" y="559"/>
                      </a:cubicBezTo>
                      <a:cubicBezTo>
                        <a:pt x="673" y="513"/>
                        <a:pt x="601" y="493"/>
                        <a:pt x="534" y="493"/>
                      </a:cubicBezTo>
                      <a:cubicBezTo>
                        <a:pt x="213" y="493"/>
                        <a:pt x="0" y="948"/>
                        <a:pt x="346" y="1168"/>
                      </a:cubicBezTo>
                      <a:cubicBezTo>
                        <a:pt x="746" y="1396"/>
                        <a:pt x="1183" y="1529"/>
                        <a:pt x="1621" y="1586"/>
                      </a:cubicBezTo>
                      <a:cubicBezTo>
                        <a:pt x="1754" y="1605"/>
                        <a:pt x="1887" y="1605"/>
                        <a:pt x="2020" y="1605"/>
                      </a:cubicBezTo>
                      <a:cubicBezTo>
                        <a:pt x="2914" y="1586"/>
                        <a:pt x="3789" y="1244"/>
                        <a:pt x="4455" y="635"/>
                      </a:cubicBezTo>
                      <a:cubicBezTo>
                        <a:pt x="4712" y="378"/>
                        <a:pt x="4488" y="1"/>
                        <a:pt x="420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53"/>
                <p:cNvSpPr/>
                <p:nvPr/>
              </p:nvSpPr>
              <p:spPr>
                <a:xfrm>
                  <a:off x="1377450" y="1801575"/>
                  <a:ext cx="106075" cy="69925"/>
                </a:xfrm>
                <a:custGeom>
                  <a:avLst/>
                  <a:gdLst/>
                  <a:ahLst/>
                  <a:cxnLst/>
                  <a:rect l="l" t="t" r="r" b="b"/>
                  <a:pathLst>
                    <a:path w="4243" h="2797" extrusionOk="0">
                      <a:moveTo>
                        <a:pt x="4166" y="1732"/>
                      </a:moveTo>
                      <a:cubicBezTo>
                        <a:pt x="2949" y="2797"/>
                        <a:pt x="267" y="2797"/>
                        <a:pt x="153" y="2188"/>
                      </a:cubicBezTo>
                      <a:cubicBezTo>
                        <a:pt x="39" y="1846"/>
                        <a:pt x="1" y="1485"/>
                        <a:pt x="20" y="1104"/>
                      </a:cubicBezTo>
                      <a:cubicBezTo>
                        <a:pt x="1922" y="1"/>
                        <a:pt x="4128" y="1085"/>
                        <a:pt x="4128" y="1085"/>
                      </a:cubicBezTo>
                      <a:cubicBezTo>
                        <a:pt x="4224" y="1294"/>
                        <a:pt x="4243" y="1523"/>
                        <a:pt x="4166" y="1732"/>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53"/>
                <p:cNvSpPr/>
                <p:nvPr/>
              </p:nvSpPr>
              <p:spPr>
                <a:xfrm>
                  <a:off x="1381275" y="1679375"/>
                  <a:ext cx="168350" cy="42825"/>
                </a:xfrm>
                <a:custGeom>
                  <a:avLst/>
                  <a:gdLst/>
                  <a:ahLst/>
                  <a:cxnLst/>
                  <a:rect l="l" t="t" r="r" b="b"/>
                  <a:pathLst>
                    <a:path w="6734" h="1713" extrusionOk="0">
                      <a:moveTo>
                        <a:pt x="3104" y="1"/>
                      </a:moveTo>
                      <a:cubicBezTo>
                        <a:pt x="2238" y="1"/>
                        <a:pt x="1284" y="224"/>
                        <a:pt x="342" y="876"/>
                      </a:cubicBezTo>
                      <a:cubicBezTo>
                        <a:pt x="0" y="1109"/>
                        <a:pt x="218" y="1558"/>
                        <a:pt x="537" y="1558"/>
                      </a:cubicBezTo>
                      <a:cubicBezTo>
                        <a:pt x="608" y="1558"/>
                        <a:pt x="685" y="1536"/>
                        <a:pt x="761" y="1484"/>
                      </a:cubicBezTo>
                      <a:cubicBezTo>
                        <a:pt x="1575" y="921"/>
                        <a:pt x="2397" y="728"/>
                        <a:pt x="3141" y="728"/>
                      </a:cubicBezTo>
                      <a:cubicBezTo>
                        <a:pt x="4710" y="728"/>
                        <a:pt x="5933" y="1585"/>
                        <a:pt x="6011" y="1636"/>
                      </a:cubicBezTo>
                      <a:cubicBezTo>
                        <a:pt x="6087" y="1693"/>
                        <a:pt x="6144" y="1712"/>
                        <a:pt x="6239" y="1712"/>
                      </a:cubicBezTo>
                      <a:cubicBezTo>
                        <a:pt x="6581" y="1712"/>
                        <a:pt x="6733" y="1256"/>
                        <a:pt x="6448" y="1047"/>
                      </a:cubicBezTo>
                      <a:cubicBezTo>
                        <a:pt x="6422" y="1034"/>
                        <a:pt x="4969" y="1"/>
                        <a:pt x="3104"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53"/>
                <p:cNvSpPr/>
                <p:nvPr/>
              </p:nvSpPr>
              <p:spPr>
                <a:xfrm>
                  <a:off x="1384600" y="1206225"/>
                  <a:ext cx="271075" cy="267275"/>
                </a:xfrm>
                <a:custGeom>
                  <a:avLst/>
                  <a:gdLst/>
                  <a:ahLst/>
                  <a:cxnLst/>
                  <a:rect l="l" t="t" r="r" b="b"/>
                  <a:pathLst>
                    <a:path w="10843" h="10691" extrusionOk="0">
                      <a:moveTo>
                        <a:pt x="5421" y="1"/>
                      </a:moveTo>
                      <a:cubicBezTo>
                        <a:pt x="2435" y="1"/>
                        <a:pt x="0" y="2397"/>
                        <a:pt x="0" y="5346"/>
                      </a:cubicBezTo>
                      <a:cubicBezTo>
                        <a:pt x="0" y="8294"/>
                        <a:pt x="2435" y="10691"/>
                        <a:pt x="5421" y="10691"/>
                      </a:cubicBezTo>
                      <a:cubicBezTo>
                        <a:pt x="8407" y="10691"/>
                        <a:pt x="10842" y="8294"/>
                        <a:pt x="10842" y="5346"/>
                      </a:cubicBezTo>
                      <a:cubicBezTo>
                        <a:pt x="10842" y="2397"/>
                        <a:pt x="8407" y="1"/>
                        <a:pt x="5421"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53"/>
                <p:cNvSpPr/>
                <p:nvPr/>
              </p:nvSpPr>
              <p:spPr>
                <a:xfrm>
                  <a:off x="1384600" y="1255700"/>
                  <a:ext cx="214950" cy="225400"/>
                </a:xfrm>
                <a:custGeom>
                  <a:avLst/>
                  <a:gdLst/>
                  <a:ahLst/>
                  <a:cxnLst/>
                  <a:rect l="l" t="t" r="r" b="b"/>
                  <a:pathLst>
                    <a:path w="8598" h="9016" extrusionOk="0">
                      <a:moveTo>
                        <a:pt x="6182" y="8293"/>
                      </a:moveTo>
                      <a:cubicBezTo>
                        <a:pt x="3044" y="9016"/>
                        <a:pt x="57" y="6657"/>
                        <a:pt x="0" y="3443"/>
                      </a:cubicBezTo>
                      <a:cubicBezTo>
                        <a:pt x="0" y="2244"/>
                        <a:pt x="457" y="1065"/>
                        <a:pt x="1256" y="171"/>
                      </a:cubicBezTo>
                      <a:lnTo>
                        <a:pt x="1294" y="114"/>
                      </a:lnTo>
                      <a:cubicBezTo>
                        <a:pt x="1427" y="0"/>
                        <a:pt x="1655" y="19"/>
                        <a:pt x="1731" y="190"/>
                      </a:cubicBezTo>
                      <a:cubicBezTo>
                        <a:pt x="2112" y="856"/>
                        <a:pt x="3443" y="2206"/>
                        <a:pt x="7894" y="1655"/>
                      </a:cubicBezTo>
                      <a:cubicBezTo>
                        <a:pt x="8160" y="1617"/>
                        <a:pt x="8407" y="1826"/>
                        <a:pt x="8426" y="2092"/>
                      </a:cubicBezTo>
                      <a:cubicBezTo>
                        <a:pt x="8541" y="3310"/>
                        <a:pt x="8598" y="6524"/>
                        <a:pt x="6429" y="8236"/>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53"/>
                <p:cNvSpPr/>
                <p:nvPr/>
              </p:nvSpPr>
              <p:spPr>
                <a:xfrm>
                  <a:off x="1514400" y="1754975"/>
                  <a:ext cx="121300" cy="112250"/>
                </a:xfrm>
                <a:custGeom>
                  <a:avLst/>
                  <a:gdLst/>
                  <a:ahLst/>
                  <a:cxnLst/>
                  <a:rect l="l" t="t" r="r" b="b"/>
                  <a:pathLst>
                    <a:path w="4852" h="4490" extrusionOk="0">
                      <a:moveTo>
                        <a:pt x="4851" y="229"/>
                      </a:moveTo>
                      <a:cubicBezTo>
                        <a:pt x="4851" y="229"/>
                        <a:pt x="4452" y="3120"/>
                        <a:pt x="4052" y="3634"/>
                      </a:cubicBezTo>
                      <a:cubicBezTo>
                        <a:pt x="3672" y="4147"/>
                        <a:pt x="3729" y="2512"/>
                        <a:pt x="3729" y="2512"/>
                      </a:cubicBezTo>
                      <a:cubicBezTo>
                        <a:pt x="3729" y="2512"/>
                        <a:pt x="3120" y="4490"/>
                        <a:pt x="2740" y="4414"/>
                      </a:cubicBezTo>
                      <a:cubicBezTo>
                        <a:pt x="2379" y="4338"/>
                        <a:pt x="3025" y="2321"/>
                        <a:pt x="3025" y="2321"/>
                      </a:cubicBezTo>
                      <a:cubicBezTo>
                        <a:pt x="3025" y="2321"/>
                        <a:pt x="2493" y="4357"/>
                        <a:pt x="2131" y="4262"/>
                      </a:cubicBezTo>
                      <a:cubicBezTo>
                        <a:pt x="1751" y="4185"/>
                        <a:pt x="2360" y="2245"/>
                        <a:pt x="2360" y="2245"/>
                      </a:cubicBezTo>
                      <a:cubicBezTo>
                        <a:pt x="2360" y="2245"/>
                        <a:pt x="1561" y="3691"/>
                        <a:pt x="1199" y="3653"/>
                      </a:cubicBezTo>
                      <a:cubicBezTo>
                        <a:pt x="857" y="3615"/>
                        <a:pt x="1656" y="1808"/>
                        <a:pt x="1656" y="1808"/>
                      </a:cubicBezTo>
                      <a:cubicBezTo>
                        <a:pt x="1275" y="1846"/>
                        <a:pt x="914" y="1903"/>
                        <a:pt x="553" y="1998"/>
                      </a:cubicBezTo>
                      <a:cubicBezTo>
                        <a:pt x="1" y="2150"/>
                        <a:pt x="362" y="1009"/>
                        <a:pt x="1751"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53"/>
                <p:cNvSpPr/>
                <p:nvPr/>
              </p:nvSpPr>
              <p:spPr>
                <a:xfrm>
                  <a:off x="1520125" y="1449225"/>
                  <a:ext cx="151225" cy="327650"/>
                </a:xfrm>
                <a:custGeom>
                  <a:avLst/>
                  <a:gdLst/>
                  <a:ahLst/>
                  <a:cxnLst/>
                  <a:rect l="l" t="t" r="r" b="b"/>
                  <a:pathLst>
                    <a:path w="6049" h="13106" extrusionOk="0">
                      <a:moveTo>
                        <a:pt x="3291" y="210"/>
                      </a:moveTo>
                      <a:cubicBezTo>
                        <a:pt x="3291" y="210"/>
                        <a:pt x="590" y="0"/>
                        <a:pt x="0" y="2188"/>
                      </a:cubicBezTo>
                      <a:cubicBezTo>
                        <a:pt x="381" y="3862"/>
                        <a:pt x="1008" y="5478"/>
                        <a:pt x="1864" y="6981"/>
                      </a:cubicBezTo>
                      <a:cubicBezTo>
                        <a:pt x="2035" y="7647"/>
                        <a:pt x="2054" y="8351"/>
                        <a:pt x="1940" y="9035"/>
                      </a:cubicBezTo>
                      <a:cubicBezTo>
                        <a:pt x="1769" y="10348"/>
                        <a:pt x="1389" y="12174"/>
                        <a:pt x="1389" y="12174"/>
                      </a:cubicBezTo>
                      <a:cubicBezTo>
                        <a:pt x="1389" y="12174"/>
                        <a:pt x="2473" y="13106"/>
                        <a:pt x="4622" y="12459"/>
                      </a:cubicBezTo>
                      <a:cubicBezTo>
                        <a:pt x="4622" y="12459"/>
                        <a:pt x="6049" y="9473"/>
                        <a:pt x="5783" y="6677"/>
                      </a:cubicBezTo>
                      <a:cubicBezTo>
                        <a:pt x="5535" y="3881"/>
                        <a:pt x="3291" y="210"/>
                        <a:pt x="3291" y="21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53"/>
                <p:cNvSpPr/>
                <p:nvPr/>
              </p:nvSpPr>
              <p:spPr>
                <a:xfrm>
                  <a:off x="1545200" y="1745650"/>
                  <a:ext cx="104075" cy="34575"/>
                </a:xfrm>
                <a:custGeom>
                  <a:avLst/>
                  <a:gdLst/>
                  <a:ahLst/>
                  <a:cxnLst/>
                  <a:rect l="l" t="t" r="r" b="b"/>
                  <a:pathLst>
                    <a:path w="4163" h="1383" extrusionOk="0">
                      <a:moveTo>
                        <a:pt x="521" y="0"/>
                      </a:moveTo>
                      <a:cubicBezTo>
                        <a:pt x="247" y="0"/>
                        <a:pt x="0" y="344"/>
                        <a:pt x="234" y="621"/>
                      </a:cubicBezTo>
                      <a:cubicBezTo>
                        <a:pt x="713" y="1100"/>
                        <a:pt x="1370" y="1383"/>
                        <a:pt x="2068" y="1383"/>
                      </a:cubicBezTo>
                      <a:cubicBezTo>
                        <a:pt x="2090" y="1383"/>
                        <a:pt x="2113" y="1383"/>
                        <a:pt x="2136" y="1382"/>
                      </a:cubicBezTo>
                      <a:cubicBezTo>
                        <a:pt x="2725" y="1382"/>
                        <a:pt x="3296" y="1211"/>
                        <a:pt x="3809" y="906"/>
                      </a:cubicBezTo>
                      <a:cubicBezTo>
                        <a:pt x="4163" y="714"/>
                        <a:pt x="3960" y="223"/>
                        <a:pt x="3637" y="223"/>
                      </a:cubicBezTo>
                      <a:cubicBezTo>
                        <a:pt x="3577" y="223"/>
                        <a:pt x="3513" y="240"/>
                        <a:pt x="3448" y="279"/>
                      </a:cubicBezTo>
                      <a:cubicBezTo>
                        <a:pt x="2949" y="557"/>
                        <a:pt x="2508" y="655"/>
                        <a:pt x="2136" y="655"/>
                      </a:cubicBezTo>
                      <a:cubicBezTo>
                        <a:pt x="1287" y="655"/>
                        <a:pt x="793" y="147"/>
                        <a:pt x="766" y="108"/>
                      </a:cubicBezTo>
                      <a:cubicBezTo>
                        <a:pt x="691" y="32"/>
                        <a:pt x="605" y="0"/>
                        <a:pt x="52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53"/>
                <p:cNvSpPr/>
                <p:nvPr/>
              </p:nvSpPr>
              <p:spPr>
                <a:xfrm>
                  <a:off x="1566250" y="1616125"/>
                  <a:ext cx="103675" cy="62800"/>
                </a:xfrm>
                <a:custGeom>
                  <a:avLst/>
                  <a:gdLst/>
                  <a:ahLst/>
                  <a:cxnLst/>
                  <a:rect l="l" t="t" r="r" b="b"/>
                  <a:pathLst>
                    <a:path w="4147" h="2512" extrusionOk="0">
                      <a:moveTo>
                        <a:pt x="152" y="1237"/>
                      </a:moveTo>
                      <a:cubicBezTo>
                        <a:pt x="152" y="1237"/>
                        <a:pt x="3557" y="1180"/>
                        <a:pt x="3957" y="1"/>
                      </a:cubicBezTo>
                      <a:cubicBezTo>
                        <a:pt x="3957" y="1"/>
                        <a:pt x="4147" y="571"/>
                        <a:pt x="3899" y="1846"/>
                      </a:cubicBezTo>
                      <a:cubicBezTo>
                        <a:pt x="3899" y="1846"/>
                        <a:pt x="2016" y="2512"/>
                        <a:pt x="171" y="1751"/>
                      </a:cubicBezTo>
                      <a:cubicBezTo>
                        <a:pt x="152" y="1751"/>
                        <a:pt x="0" y="1713"/>
                        <a:pt x="152" y="12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53"/>
                <p:cNvSpPr/>
                <p:nvPr/>
              </p:nvSpPr>
              <p:spPr>
                <a:xfrm>
                  <a:off x="1508700" y="1441825"/>
                  <a:ext cx="110525" cy="82075"/>
                </a:xfrm>
                <a:custGeom>
                  <a:avLst/>
                  <a:gdLst/>
                  <a:ahLst/>
                  <a:cxnLst/>
                  <a:rect l="l" t="t" r="r" b="b"/>
                  <a:pathLst>
                    <a:path w="4421" h="3283" extrusionOk="0">
                      <a:moveTo>
                        <a:pt x="3360" y="0"/>
                      </a:moveTo>
                      <a:cubicBezTo>
                        <a:pt x="2177" y="0"/>
                        <a:pt x="424" y="546"/>
                        <a:pt x="58" y="2712"/>
                      </a:cubicBezTo>
                      <a:cubicBezTo>
                        <a:pt x="1" y="2978"/>
                        <a:pt x="191" y="3226"/>
                        <a:pt x="457" y="3283"/>
                      </a:cubicBezTo>
                      <a:lnTo>
                        <a:pt x="533" y="3283"/>
                      </a:lnTo>
                      <a:cubicBezTo>
                        <a:pt x="762" y="3283"/>
                        <a:pt x="971" y="3112"/>
                        <a:pt x="1009" y="2883"/>
                      </a:cubicBezTo>
                      <a:cubicBezTo>
                        <a:pt x="1310" y="1198"/>
                        <a:pt x="2670" y="977"/>
                        <a:pt x="3338" y="977"/>
                      </a:cubicBezTo>
                      <a:cubicBezTo>
                        <a:pt x="3515" y="977"/>
                        <a:pt x="3643" y="992"/>
                        <a:pt x="3691" y="1000"/>
                      </a:cubicBezTo>
                      <a:cubicBezTo>
                        <a:pt x="3704" y="1001"/>
                        <a:pt x="3716" y="1001"/>
                        <a:pt x="3728" y="1001"/>
                      </a:cubicBezTo>
                      <a:cubicBezTo>
                        <a:pt x="4323" y="1001"/>
                        <a:pt x="4420" y="123"/>
                        <a:pt x="3824" y="30"/>
                      </a:cubicBezTo>
                      <a:cubicBezTo>
                        <a:pt x="3685" y="11"/>
                        <a:pt x="3528" y="0"/>
                        <a:pt x="336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1" name="Google Shape;19991;p53"/>
              <p:cNvGrpSpPr/>
              <p:nvPr/>
            </p:nvGrpSpPr>
            <p:grpSpPr>
              <a:xfrm>
                <a:off x="103591" y="148009"/>
                <a:ext cx="3114248" cy="1983396"/>
                <a:chOff x="961902" y="999722"/>
                <a:chExt cx="1680561" cy="1070313"/>
              </a:xfrm>
            </p:grpSpPr>
            <p:sp>
              <p:nvSpPr>
                <p:cNvPr id="19992" name="Google Shape;19992;p53"/>
                <p:cNvSpPr/>
                <p:nvPr/>
              </p:nvSpPr>
              <p:spPr>
                <a:xfrm>
                  <a:off x="1258302" y="999722"/>
                  <a:ext cx="1066864" cy="1070313"/>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53"/>
                <p:cNvSpPr/>
                <p:nvPr/>
              </p:nvSpPr>
              <p:spPr>
                <a:xfrm>
                  <a:off x="1345466" y="1002648"/>
                  <a:ext cx="892537" cy="240692"/>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53"/>
                <p:cNvSpPr/>
                <p:nvPr/>
              </p:nvSpPr>
              <p:spPr>
                <a:xfrm>
                  <a:off x="1258302" y="1421017"/>
                  <a:ext cx="1063415" cy="94270"/>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53"/>
                <p:cNvSpPr/>
                <p:nvPr/>
              </p:nvSpPr>
              <p:spPr>
                <a:xfrm>
                  <a:off x="1258302" y="1480276"/>
                  <a:ext cx="1066864" cy="163980"/>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53"/>
                <p:cNvSpPr/>
                <p:nvPr/>
              </p:nvSpPr>
              <p:spPr>
                <a:xfrm>
                  <a:off x="1314112" y="1773123"/>
                  <a:ext cx="857630" cy="153529"/>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53"/>
                <p:cNvSpPr/>
                <p:nvPr/>
              </p:nvSpPr>
              <p:spPr>
                <a:xfrm>
                  <a:off x="961902" y="1042468"/>
                  <a:ext cx="1680561" cy="992451"/>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708EC0">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111305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prstGeom prst="rect">
            <a:avLst/>
          </a:prstGeom>
        </p:spPr>
        <p:txBody>
          <a:bodyPr spcFirstLastPara="1" wrap="square" lIns="91425" tIns="91425" rIns="91425" bIns="91425" anchor="t" anchorCtr="0">
            <a:noAutofit/>
          </a:bodyPr>
          <a:lstStyle/>
          <a:p>
            <a:pPr marL="69850" indent="0" algn="l">
              <a:buNone/>
            </a:pPr>
            <a:r>
              <a:rPr lang="en-US" b="0" i="0">
                <a:ea typeface="-apple-system"/>
                <a:cs typeface="-apple-system"/>
              </a:rPr>
              <a:t>After performing our exploratory data analysis, feature engineering, building and testing a set of simple models, ensemble methods, and a Neural Network, </a:t>
            </a:r>
            <a:r>
              <a:rPr lang="en-US" b="1" i="0">
                <a:ea typeface="-apple-system"/>
                <a:cs typeface="-apple-system"/>
              </a:rPr>
              <a:t>our data science team has a recommendation for the client. We suggest the client moves forward with implementing a Decision Tree classifier</a:t>
            </a:r>
            <a:r>
              <a:rPr lang="en-US" b="0" i="0">
                <a:ea typeface="-apple-system"/>
                <a:cs typeface="-apple-system"/>
              </a:rPr>
              <a:t> as their method of determining whether what they're observing is a Star, a Galaxy, or a Quasi-Stellar Object. The only necessary features are alpha, delta, u-g-r-</a:t>
            </a:r>
            <a:r>
              <a:rPr lang="en-US" b="0" i="0" err="1">
                <a:ea typeface="-apple-system"/>
                <a:cs typeface="-apple-system"/>
              </a:rPr>
              <a:t>i</a:t>
            </a:r>
            <a:r>
              <a:rPr lang="en-US" b="0" i="0">
                <a:ea typeface="-apple-system"/>
                <a:cs typeface="-apple-system"/>
              </a:rPr>
              <a:t>-z and redshift. We've come to this conclusion by analyzing each </a:t>
            </a:r>
            <a:r>
              <a:rPr lang="en-US">
                <a:ea typeface="-apple-system"/>
                <a:cs typeface="-apple-system"/>
              </a:rPr>
              <a:t>model's</a:t>
            </a:r>
            <a:r>
              <a:rPr lang="en-US" b="0" i="0">
                <a:ea typeface="-apple-system"/>
                <a:cs typeface="-apple-system"/>
              </a:rPr>
              <a:t> accuracy measures, classification reports, and confusion matrices. We've kept their resource constraints in mind and timed how long it take for each model to run. The combination of extremely-high accuracy and extremely quick run times makes the </a:t>
            </a:r>
            <a:r>
              <a:rPr lang="en-US">
                <a:ea typeface="-apple-system"/>
                <a:cs typeface="-apple-system"/>
              </a:rPr>
              <a:t>Decision</a:t>
            </a:r>
            <a:r>
              <a:rPr lang="en-US" b="0" i="0">
                <a:ea typeface="-apple-system"/>
                <a:cs typeface="-apple-system"/>
              </a:rPr>
              <a:t> Tree classifier the best option for this task. An extra percent of accuracy can be gained by using gradient boost or random forest, but these models both take far longer to run.</a:t>
            </a:r>
            <a:endParaRPr lang="en-US"/>
          </a:p>
          <a:p>
            <a:pPr marL="69850" indent="0">
              <a:buNone/>
            </a:pPr>
            <a:endParaRPr lang="en-US">
              <a:ea typeface="-apple-system"/>
              <a:cs typeface="-apple-system"/>
            </a:endParaRPr>
          </a:p>
          <a:p>
            <a:pPr marL="69850" indent="0" algn="l">
              <a:buNone/>
            </a:pPr>
            <a:r>
              <a:rPr lang="en-US" b="1" i="0">
                <a:ea typeface="-apple-system"/>
                <a:cs typeface="-apple-system"/>
              </a:rPr>
              <a:t>Moving Forward</a:t>
            </a:r>
            <a:r>
              <a:rPr lang="en-US" b="0" i="0">
                <a:ea typeface="-apple-system"/>
                <a:cs typeface="-apple-system"/>
              </a:rPr>
              <a:t>: This observatory is performing this classification with the tabular data they've collected. This is a good place to begin as they are smaller and have limited resources for much else. Our recommendation for the future for them as they continue to grow is to consider moving towards image classification to perform this same problem. It will be more computationally expensive but could make their publication more robust and provide a new way to obtain these classifications if the data on their alpha, delta, </a:t>
            </a:r>
            <a:r>
              <a:rPr lang="en-US">
                <a:ea typeface="-apple-system"/>
                <a:cs typeface="-apple-system"/>
              </a:rPr>
              <a:t>"</a:t>
            </a:r>
            <a:r>
              <a:rPr lang="en-US" b="0" i="0" err="1">
                <a:ea typeface="-apple-system"/>
                <a:cs typeface="-apple-system"/>
              </a:rPr>
              <a:t>ugriz</a:t>
            </a:r>
            <a:r>
              <a:rPr lang="en-US">
                <a:ea typeface="-apple-system"/>
                <a:cs typeface="-apple-system"/>
              </a:rPr>
              <a:t>"</a:t>
            </a:r>
            <a:r>
              <a:rPr lang="en-US" b="0" i="0">
                <a:ea typeface="-apple-system"/>
                <a:cs typeface="-apple-system"/>
              </a:rPr>
              <a:t> etc. is not available. If they get to the point where they are ready to implement, our analytics team will be on </a:t>
            </a:r>
            <a:r>
              <a:rPr lang="en-US">
                <a:ea typeface="-apple-system"/>
                <a:cs typeface="-apple-system"/>
              </a:rPr>
              <a:t>standby</a:t>
            </a:r>
            <a:r>
              <a:rPr lang="en-US" b="0" i="0">
                <a:ea typeface="-apple-system"/>
                <a:cs typeface="-apple-system"/>
              </a:rPr>
              <a:t> ready to develop a Convolution Neural Network whenever needed.</a:t>
            </a:r>
            <a:endParaRPr lang="en" sz="1400"/>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Overall Analysis &amp; Recommendation to Client</a:t>
            </a:r>
            <a:endParaRPr lang="en-US"/>
          </a:p>
        </p:txBody>
      </p:sp>
    </p:spTree>
    <p:extLst>
      <p:ext uri="{BB962C8B-B14F-4D97-AF65-F5344CB8AC3E}">
        <p14:creationId xmlns:p14="http://schemas.microsoft.com/office/powerpoint/2010/main" val="41580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25"/>
        <p:cNvGrpSpPr/>
        <p:nvPr/>
      </p:nvGrpSpPr>
      <p:grpSpPr>
        <a:xfrm>
          <a:off x="0" y="0"/>
          <a:ext cx="0" cy="0"/>
          <a:chOff x="0" y="0"/>
          <a:chExt cx="0" cy="0"/>
        </a:xfrm>
      </p:grpSpPr>
      <p:sp>
        <p:nvSpPr>
          <p:cNvPr id="19827" name="Google Shape;19827;p50"/>
          <p:cNvSpPr txBox="1">
            <a:spLocks noGrp="1"/>
          </p:cNvSpPr>
          <p:nvPr>
            <p:ph type="subTitle" idx="1"/>
          </p:nvPr>
        </p:nvSpPr>
        <p:spPr>
          <a:xfrm>
            <a:off x="1165306" y="1496200"/>
            <a:ext cx="2233744" cy="309300"/>
          </a:xfrm>
          <a:prstGeom prst="rect">
            <a:avLst/>
          </a:prstGeom>
        </p:spPr>
        <p:txBody>
          <a:bodyPr spcFirstLastPara="1" wrap="square" lIns="91425" tIns="0" rIns="91425" bIns="0" anchor="t" anchorCtr="0">
            <a:noAutofit/>
          </a:bodyPr>
          <a:lstStyle/>
          <a:p>
            <a:pPr marL="0" indent="0">
              <a:spcAft>
                <a:spcPts val="1600"/>
              </a:spcAft>
            </a:pPr>
            <a:r>
              <a:rPr lang="en-US"/>
              <a:t>Executive Summary</a:t>
            </a:r>
          </a:p>
        </p:txBody>
      </p:sp>
      <p:sp>
        <p:nvSpPr>
          <p:cNvPr id="19828" name="Google Shape;19828;p50"/>
          <p:cNvSpPr txBox="1">
            <a:spLocks noGrp="1"/>
          </p:cNvSpPr>
          <p:nvPr>
            <p:ph type="subTitle" idx="2"/>
          </p:nvPr>
        </p:nvSpPr>
        <p:spPr>
          <a:xfrm>
            <a:off x="865950" y="1892103"/>
            <a:ext cx="2013069" cy="767308"/>
          </a:xfrm>
          <a:prstGeom prst="rect">
            <a:avLst/>
          </a:prstGeom>
        </p:spPr>
        <p:txBody>
          <a:bodyPr spcFirstLastPara="1" wrap="square" lIns="91425" tIns="91425" rIns="91425" bIns="91425" anchor="t" anchorCtr="0">
            <a:noAutofit/>
          </a:bodyPr>
          <a:lstStyle/>
          <a:p>
            <a:pPr marL="0" indent="0">
              <a:spcAft>
                <a:spcPts val="1600"/>
              </a:spcAft>
            </a:pPr>
            <a:r>
              <a:rPr lang="en"/>
              <a:t>An overview of the stellar classification project</a:t>
            </a:r>
          </a:p>
        </p:txBody>
      </p:sp>
      <p:sp>
        <p:nvSpPr>
          <p:cNvPr id="19829" name="Google Shape;19829;p50"/>
          <p:cNvSpPr txBox="1">
            <a:spLocks noGrp="1"/>
          </p:cNvSpPr>
          <p:nvPr>
            <p:ph type="subTitle" idx="3"/>
          </p:nvPr>
        </p:nvSpPr>
        <p:spPr>
          <a:xfrm>
            <a:off x="1173552" y="2899825"/>
            <a:ext cx="1612855" cy="302245"/>
          </a:xfrm>
          <a:prstGeom prst="rect">
            <a:avLst/>
          </a:prstGeom>
        </p:spPr>
        <p:txBody>
          <a:bodyPr spcFirstLastPara="1" wrap="square" lIns="91425" tIns="0" rIns="91425" bIns="0" anchor="t" anchorCtr="0">
            <a:noAutofit/>
          </a:bodyPr>
          <a:lstStyle/>
          <a:p>
            <a:pPr marL="0" indent="0">
              <a:spcAft>
                <a:spcPts val="1600"/>
              </a:spcAft>
            </a:pPr>
            <a:r>
              <a:rPr lang="en"/>
              <a:t>Methodology</a:t>
            </a:r>
            <a:endParaRPr lang="en-US"/>
          </a:p>
        </p:txBody>
      </p:sp>
      <p:sp>
        <p:nvSpPr>
          <p:cNvPr id="19830" name="Google Shape;19830;p50"/>
          <p:cNvSpPr txBox="1">
            <a:spLocks noGrp="1"/>
          </p:cNvSpPr>
          <p:nvPr>
            <p:ph type="subTitle" idx="4"/>
          </p:nvPr>
        </p:nvSpPr>
        <p:spPr>
          <a:prstGeom prst="rect">
            <a:avLst/>
          </a:prstGeom>
        </p:spPr>
        <p:txBody>
          <a:bodyPr spcFirstLastPara="1" wrap="square" lIns="91425" tIns="91425" rIns="91425" bIns="91425" anchor="t" anchorCtr="0">
            <a:noAutofit/>
          </a:bodyPr>
          <a:lstStyle/>
          <a:p>
            <a:pPr marL="0" indent="0">
              <a:spcAft>
                <a:spcPts val="1600"/>
              </a:spcAft>
            </a:pPr>
            <a:r>
              <a:rPr lang="en"/>
              <a:t>Describing our model selection process.</a:t>
            </a:r>
          </a:p>
        </p:txBody>
      </p:sp>
      <p:sp>
        <p:nvSpPr>
          <p:cNvPr id="19831" name="Google Shape;19831;p50"/>
          <p:cNvSpPr txBox="1">
            <a:spLocks noGrp="1"/>
          </p:cNvSpPr>
          <p:nvPr>
            <p:ph type="subTitle" idx="5"/>
          </p:nvPr>
        </p:nvSpPr>
        <p:spPr>
          <a:xfrm>
            <a:off x="4034950" y="1496200"/>
            <a:ext cx="2000910" cy="309300"/>
          </a:xfrm>
          <a:prstGeom prst="rect">
            <a:avLst/>
          </a:prstGeom>
        </p:spPr>
        <p:txBody>
          <a:bodyPr spcFirstLastPara="1" wrap="square" lIns="91425" tIns="0" rIns="91425" bIns="0" anchor="t" anchorCtr="0">
            <a:noAutofit/>
          </a:bodyPr>
          <a:lstStyle/>
          <a:p>
            <a:pPr marL="0" indent="0">
              <a:spcAft>
                <a:spcPts val="1600"/>
              </a:spcAft>
            </a:pPr>
            <a:r>
              <a:rPr lang="en"/>
              <a:t>Problem Statement</a:t>
            </a:r>
          </a:p>
        </p:txBody>
      </p:sp>
      <p:sp>
        <p:nvSpPr>
          <p:cNvPr id="19832" name="Google Shape;19832;p50"/>
          <p:cNvSpPr txBox="1">
            <a:spLocks noGrp="1"/>
          </p:cNvSpPr>
          <p:nvPr>
            <p:ph type="subTitle" idx="6"/>
          </p:nvPr>
        </p:nvSpPr>
        <p:spPr>
          <a:prstGeom prst="rect">
            <a:avLst/>
          </a:prstGeom>
        </p:spPr>
        <p:txBody>
          <a:bodyPr spcFirstLastPara="1" wrap="square" lIns="91425" tIns="91425" rIns="91425" bIns="91425" anchor="t" anchorCtr="0">
            <a:noAutofit/>
          </a:bodyPr>
          <a:lstStyle/>
          <a:p>
            <a:pPr marL="0" indent="0">
              <a:spcAft>
                <a:spcPts val="1600"/>
              </a:spcAft>
            </a:pPr>
            <a:r>
              <a:rPr lang="en"/>
              <a:t>Detailing the clients request for our analytics team</a:t>
            </a:r>
          </a:p>
        </p:txBody>
      </p:sp>
      <p:sp>
        <p:nvSpPr>
          <p:cNvPr id="19833" name="Google Shape;19833;p50"/>
          <p:cNvSpPr txBox="1">
            <a:spLocks noGrp="1"/>
          </p:cNvSpPr>
          <p:nvPr>
            <p:ph type="subTitle" idx="7"/>
          </p:nvPr>
        </p:nvSpPr>
        <p:spPr>
          <a:xfrm>
            <a:off x="4032200" y="2899825"/>
            <a:ext cx="1372966" cy="302245"/>
          </a:xfrm>
          <a:prstGeom prst="rect">
            <a:avLst/>
          </a:prstGeom>
        </p:spPr>
        <p:txBody>
          <a:bodyPr spcFirstLastPara="1" wrap="square" lIns="91425" tIns="0" rIns="91425" bIns="0" anchor="t" anchorCtr="0">
            <a:noAutofit/>
          </a:bodyPr>
          <a:lstStyle/>
          <a:p>
            <a:pPr marL="0" lvl="0" indent="0" algn="l">
              <a:spcBef>
                <a:spcPts val="0"/>
              </a:spcBef>
              <a:spcAft>
                <a:spcPts val="1600"/>
              </a:spcAft>
              <a:buNone/>
            </a:pPr>
            <a:r>
              <a:rPr lang="en"/>
              <a:t>Results</a:t>
            </a:r>
          </a:p>
        </p:txBody>
      </p:sp>
      <p:sp>
        <p:nvSpPr>
          <p:cNvPr id="19834" name="Google Shape;19834;p50"/>
          <p:cNvSpPr txBox="1">
            <a:spLocks noGrp="1"/>
          </p:cNvSpPr>
          <p:nvPr>
            <p:ph type="subTitle" idx="8"/>
          </p:nvPr>
        </p:nvSpPr>
        <p:spPr>
          <a:xfrm>
            <a:off x="3688695" y="3295995"/>
            <a:ext cx="1881184" cy="767308"/>
          </a:xfrm>
          <a:prstGeom prst="rect">
            <a:avLst/>
          </a:prstGeom>
        </p:spPr>
        <p:txBody>
          <a:bodyPr spcFirstLastPara="1" wrap="square" lIns="91425" tIns="91425" rIns="91425" bIns="91425" anchor="t" anchorCtr="0">
            <a:noAutofit/>
          </a:bodyPr>
          <a:lstStyle/>
          <a:p>
            <a:pPr marL="0" indent="0">
              <a:spcAft>
                <a:spcPts val="1600"/>
              </a:spcAft>
            </a:pPr>
            <a:r>
              <a:rPr lang="en"/>
              <a:t>Comparing the accuracy &amp; train times of our models</a:t>
            </a:r>
          </a:p>
        </p:txBody>
      </p:sp>
      <p:sp>
        <p:nvSpPr>
          <p:cNvPr id="19835" name="Google Shape;19835;p50"/>
          <p:cNvSpPr txBox="1">
            <a:spLocks noGrp="1"/>
          </p:cNvSpPr>
          <p:nvPr>
            <p:ph type="subTitle" idx="9"/>
          </p:nvPr>
        </p:nvSpPr>
        <p:spPr>
          <a:prstGeom prst="rect">
            <a:avLst/>
          </a:prstGeom>
        </p:spPr>
        <p:txBody>
          <a:bodyPr spcFirstLastPara="1" wrap="square" lIns="91425" tIns="0" rIns="91425" bIns="0" anchor="t" anchorCtr="0">
            <a:noAutofit/>
          </a:bodyPr>
          <a:lstStyle/>
          <a:p>
            <a:pPr marL="0" lvl="0" indent="0" algn="l" rtl="0">
              <a:spcBef>
                <a:spcPts val="0"/>
              </a:spcBef>
              <a:spcAft>
                <a:spcPts val="1600"/>
              </a:spcAft>
              <a:buNone/>
            </a:pPr>
            <a:r>
              <a:rPr lang="en"/>
              <a:t>EDA</a:t>
            </a:r>
          </a:p>
        </p:txBody>
      </p:sp>
      <p:sp>
        <p:nvSpPr>
          <p:cNvPr id="19836" name="Google Shape;19836;p50"/>
          <p:cNvSpPr txBox="1">
            <a:spLocks noGrp="1"/>
          </p:cNvSpPr>
          <p:nvPr>
            <p:ph type="subTitle" idx="13"/>
          </p:nvPr>
        </p:nvSpPr>
        <p:spPr>
          <a:xfrm>
            <a:off x="6511441" y="1892103"/>
            <a:ext cx="2197707" cy="767308"/>
          </a:xfrm>
          <a:prstGeom prst="rect">
            <a:avLst/>
          </a:prstGeom>
        </p:spPr>
        <p:txBody>
          <a:bodyPr spcFirstLastPara="1" wrap="square" lIns="91425" tIns="91425" rIns="91425" bIns="91425" anchor="t" anchorCtr="0">
            <a:noAutofit/>
          </a:bodyPr>
          <a:lstStyle/>
          <a:p>
            <a:pPr marL="0" indent="0">
              <a:spcAft>
                <a:spcPts val="1600"/>
              </a:spcAft>
            </a:pPr>
            <a:r>
              <a:rPr lang="en"/>
              <a:t>Exploring and preparing the Kaggle stellar classification dataset.</a:t>
            </a:r>
          </a:p>
        </p:txBody>
      </p:sp>
      <p:sp>
        <p:nvSpPr>
          <p:cNvPr id="19837" name="Google Shape;19837;p50"/>
          <p:cNvSpPr txBox="1">
            <a:spLocks noGrp="1"/>
          </p:cNvSpPr>
          <p:nvPr>
            <p:ph type="subTitle" idx="14"/>
          </p:nvPr>
        </p:nvSpPr>
        <p:spPr>
          <a:prstGeom prst="rect">
            <a:avLst/>
          </a:prstGeom>
        </p:spPr>
        <p:txBody>
          <a:bodyPr spcFirstLastPara="1" wrap="square" lIns="91425" tIns="0" rIns="91425" bIns="0" anchor="t" anchorCtr="0">
            <a:noAutofit/>
          </a:bodyPr>
          <a:lstStyle/>
          <a:p>
            <a:pPr marL="0" lvl="0" indent="0" algn="l">
              <a:spcBef>
                <a:spcPts val="0"/>
              </a:spcBef>
              <a:spcAft>
                <a:spcPts val="1600"/>
              </a:spcAft>
              <a:buNone/>
            </a:pPr>
            <a:r>
              <a:rPr lang="en"/>
              <a:t>Solution</a:t>
            </a:r>
          </a:p>
        </p:txBody>
      </p:sp>
      <p:sp>
        <p:nvSpPr>
          <p:cNvPr id="19838" name="Google Shape;19838;p50"/>
          <p:cNvSpPr txBox="1">
            <a:spLocks noGrp="1"/>
          </p:cNvSpPr>
          <p:nvPr>
            <p:ph type="subTitle" idx="15"/>
          </p:nvPr>
        </p:nvSpPr>
        <p:spPr>
          <a:xfrm>
            <a:off x="6511441" y="3295995"/>
            <a:ext cx="1837223" cy="767308"/>
          </a:xfrm>
          <a:prstGeom prst="rect">
            <a:avLst/>
          </a:prstGeom>
        </p:spPr>
        <p:txBody>
          <a:bodyPr spcFirstLastPara="1" wrap="square" lIns="91425" tIns="91425" rIns="91425" bIns="91425" anchor="t" anchorCtr="0">
            <a:noAutofit/>
          </a:bodyPr>
          <a:lstStyle/>
          <a:p>
            <a:pPr marL="0" indent="0">
              <a:spcAft>
                <a:spcPts val="1600"/>
              </a:spcAft>
            </a:pPr>
            <a:r>
              <a:rPr lang="en"/>
              <a:t>Presenting our recommendation for our chosen model</a:t>
            </a:r>
          </a:p>
        </p:txBody>
      </p:sp>
      <p:sp>
        <p:nvSpPr>
          <p:cNvPr id="19845" name="Google Shape;19845;p50"/>
          <p:cNvSpPr txBox="1">
            <a:spLocks noGrp="1"/>
          </p:cNvSpPr>
          <p:nvPr>
            <p:ph type="title"/>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19846" name="Google Shape;19846;p50"/>
          <p:cNvSpPr txBox="1">
            <a:spLocks noGrp="1"/>
          </p:cNvSpPr>
          <p:nvPr>
            <p:ph type="title" idx="16"/>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19847" name="Google Shape;19847;p50"/>
          <p:cNvSpPr txBox="1">
            <a:spLocks noGrp="1"/>
          </p:cNvSpPr>
          <p:nvPr>
            <p:ph type="title" idx="17"/>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19848" name="Google Shape;19848;p50"/>
          <p:cNvSpPr txBox="1">
            <a:spLocks noGrp="1"/>
          </p:cNvSpPr>
          <p:nvPr>
            <p:ph type="title" idx="18"/>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19849" name="Google Shape;19849;p50"/>
          <p:cNvSpPr txBox="1">
            <a:spLocks noGrp="1"/>
          </p:cNvSpPr>
          <p:nvPr>
            <p:ph type="title" idx="19"/>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05</a:t>
            </a:r>
            <a:endParaRPr/>
          </a:p>
        </p:txBody>
      </p:sp>
      <p:sp>
        <p:nvSpPr>
          <p:cNvPr id="19850" name="Google Shape;19850;p50"/>
          <p:cNvSpPr txBox="1">
            <a:spLocks noGrp="1"/>
          </p:cNvSpPr>
          <p:nvPr>
            <p:ph type="title" idx="20"/>
          </p:nvPr>
        </p:nvSpPr>
        <p:spPr>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06</a:t>
            </a:r>
            <a:endParaRPr/>
          </a:p>
        </p:txBody>
      </p:sp>
      <p:sp>
        <p:nvSpPr>
          <p:cNvPr id="19826" name="Google Shape;19826;p50"/>
          <p:cNvSpPr txBox="1">
            <a:spLocks noGrp="1"/>
          </p:cNvSpPr>
          <p:nvPr>
            <p:ph type="title" idx="2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cxnSp>
        <p:nvCxnSpPr>
          <p:cNvPr id="19839" name="Google Shape;19839;p50"/>
          <p:cNvCxnSpPr/>
          <p:nvPr/>
        </p:nvCxnSpPr>
        <p:spPr>
          <a:xfrm>
            <a:off x="972900" y="189527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0" name="Google Shape;19840;p50"/>
          <p:cNvCxnSpPr/>
          <p:nvPr/>
        </p:nvCxnSpPr>
        <p:spPr>
          <a:xfrm>
            <a:off x="3795950" y="189527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1" name="Google Shape;19841;p50"/>
          <p:cNvCxnSpPr/>
          <p:nvPr/>
        </p:nvCxnSpPr>
        <p:spPr>
          <a:xfrm>
            <a:off x="6618911" y="1895275"/>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2" name="Google Shape;19842;p50"/>
          <p:cNvCxnSpPr/>
          <p:nvPr/>
        </p:nvCxnSpPr>
        <p:spPr>
          <a:xfrm>
            <a:off x="972900" y="3299100"/>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3" name="Google Shape;19843;p50"/>
          <p:cNvCxnSpPr/>
          <p:nvPr/>
        </p:nvCxnSpPr>
        <p:spPr>
          <a:xfrm>
            <a:off x="3795950" y="3299100"/>
            <a:ext cx="1357500" cy="0"/>
          </a:xfrm>
          <a:prstGeom prst="straightConnector1">
            <a:avLst/>
          </a:prstGeom>
          <a:noFill/>
          <a:ln w="19050" cap="flat" cmpd="sng">
            <a:solidFill>
              <a:srgbClr val="708EC0"/>
            </a:solidFill>
            <a:prstDash val="solid"/>
            <a:round/>
            <a:headEnd type="none" w="med" len="med"/>
            <a:tailEnd type="none" w="med" len="med"/>
          </a:ln>
        </p:spPr>
      </p:cxnSp>
      <p:cxnSp>
        <p:nvCxnSpPr>
          <p:cNvPr id="19844" name="Google Shape;19844;p50"/>
          <p:cNvCxnSpPr/>
          <p:nvPr/>
        </p:nvCxnSpPr>
        <p:spPr>
          <a:xfrm>
            <a:off x="6618911" y="3299100"/>
            <a:ext cx="1357500" cy="0"/>
          </a:xfrm>
          <a:prstGeom prst="straightConnector1">
            <a:avLst/>
          </a:prstGeom>
          <a:noFill/>
          <a:ln w="19050" cap="flat" cmpd="sng">
            <a:solidFill>
              <a:srgbClr val="708EC0"/>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xfrm>
            <a:off x="616510" y="1143683"/>
            <a:ext cx="7754100" cy="3451500"/>
          </a:xfrm>
          <a:prstGeom prst="rect">
            <a:avLst/>
          </a:prstGeom>
        </p:spPr>
        <p:txBody>
          <a:bodyPr spcFirstLastPara="1" wrap="square" lIns="91425" tIns="91425" rIns="91425" bIns="91425" anchor="t" anchorCtr="0">
            <a:noAutofit/>
          </a:bodyPr>
          <a:lstStyle/>
          <a:p>
            <a:pPr marL="69850" indent="0">
              <a:buNone/>
            </a:pPr>
            <a:r>
              <a:rPr lang="en-US"/>
              <a:t>The goal of this project was to build 2 different models in each category: "Simple", "Ensemble" and "Neural Network" and compare their performance in correctly classifying the 3 categories as well as their speed in doing so. Our expectation was that the simple models would be the quickest, yet perform the worst, that the ensemble models would take slightly longer to run and perform better, and that the neural network would take significantly longer but return the best accuracy. Our expectation was relatively correct for the most part, but we were surprised a few stages through this process and learned a few things. The accuracy for Decision Tree was much higher than anticipated, proving again that even for this multi-class classification problem, simple  models can get the job done at an extremely impressive accuracy. Another lesson learned was the run-times for ensemble methods not being very efficient. The dataset was not terribly large at only 100,000 observations for 8 features, and gradient boost took over a minute to run. Both ensemble methods, as expected, performed exceptionally well. The most surprising result out of this entire process was the speed of the artificial neural network. It was my generally understanding that neural networks will always take longer to run than any simpler ML model, but in this case, it ran start to finish in only 28 seconds, rivaling Random Forest that ran in 14 seconds, and completely beating out gradient boost that took 65 seconds to run. So overall, we've learned that the simple models vary in their ability to accurate classify these 3 objects but perform very quick, and that the accuracy of Ensemble methods and neural networks don't vary very much with this dataset, but their runtimes vary quite a bit.</a:t>
            </a:r>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Lessons Learned</a:t>
            </a:r>
            <a:endParaRPr lang="en-US"/>
          </a:p>
        </p:txBody>
      </p:sp>
    </p:spTree>
    <p:extLst>
      <p:ext uri="{BB962C8B-B14F-4D97-AF65-F5344CB8AC3E}">
        <p14:creationId xmlns:p14="http://schemas.microsoft.com/office/powerpoint/2010/main" val="310136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xfrm>
            <a:off x="616510" y="1143683"/>
            <a:ext cx="7754100" cy="3451500"/>
          </a:xfrm>
          <a:prstGeom prst="rect">
            <a:avLst/>
          </a:prstGeom>
        </p:spPr>
        <p:txBody>
          <a:bodyPr spcFirstLastPara="1" wrap="square" lIns="91425" tIns="91425" rIns="91425" bIns="91425" anchor="t" anchorCtr="0">
            <a:noAutofit/>
          </a:bodyPr>
          <a:lstStyle/>
          <a:p>
            <a:pPr marL="69850" indent="0">
              <a:buNone/>
            </a:pPr>
            <a:r>
              <a:rPr lang="en-US" u="sng">
                <a:hlinkClick r:id="rId3"/>
              </a:rPr>
              <a:t>https://www.analyticsvidhya.com/blog/2021/10/implementing-artificial-neural-networkclassification-in-python-from-scratch/</a:t>
            </a:r>
            <a:r>
              <a:rPr lang="en-US"/>
              <a:t> </a:t>
            </a:r>
            <a:r>
              <a:rPr lang="en-US" u="sng">
                <a:hlinkClick r:id="rId4"/>
              </a:rPr>
              <a:t>https://www.kaggle.com/datasets/fedesoriano/stellar-classification-dataset-sdss17</a:t>
            </a:r>
            <a:r>
              <a:rPr lang="en-US"/>
              <a:t> </a:t>
            </a:r>
          </a:p>
          <a:p>
            <a:pPr marL="69850" indent="0">
              <a:buNone/>
            </a:pPr>
            <a:endParaRPr lang="en-US"/>
          </a:p>
          <a:p>
            <a:pPr marL="69850" indent="0">
              <a:buNone/>
            </a:pPr>
            <a:r>
              <a:rPr lang="en-US" u="sng">
                <a:hlinkClick r:id="rId5"/>
              </a:rPr>
              <a:t>https://earthsky.org/astronomy-essentials/what-is-a-redshift/</a:t>
            </a:r>
            <a:endParaRPr lang="en-US"/>
          </a:p>
          <a:p>
            <a:pPr marL="69850" indent="0">
              <a:buNone/>
            </a:pPr>
            <a:endParaRPr lang="en-US" u="sng"/>
          </a:p>
          <a:p>
            <a:pPr marL="69850" indent="0">
              <a:buNone/>
            </a:pPr>
            <a:r>
              <a:rPr lang="en-US" u="sng">
                <a:hlinkClick r:id="rId6"/>
              </a:rPr>
              <a:t>https://astronomy.stackexchange.com/questions/18986/what-is-the-ugriz-magnitude-system</a:t>
            </a:r>
            <a:endParaRPr lang="en-US"/>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References </a:t>
            </a:r>
            <a:endParaRPr lang="en-US"/>
          </a:p>
        </p:txBody>
      </p:sp>
    </p:spTree>
    <p:extLst>
      <p:ext uri="{BB962C8B-B14F-4D97-AF65-F5344CB8AC3E}">
        <p14:creationId xmlns:p14="http://schemas.microsoft.com/office/powerpoint/2010/main" val="3115952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66"/>
        <p:cNvGrpSpPr/>
        <p:nvPr/>
      </p:nvGrpSpPr>
      <p:grpSpPr>
        <a:xfrm>
          <a:off x="0" y="0"/>
          <a:ext cx="0" cy="0"/>
          <a:chOff x="0" y="0"/>
          <a:chExt cx="0" cy="0"/>
        </a:xfrm>
      </p:grpSpPr>
      <p:sp>
        <p:nvSpPr>
          <p:cNvPr id="20667" name="Google Shape;20667;p58"/>
          <p:cNvSpPr txBox="1">
            <a:spLocks noGrp="1"/>
          </p:cNvSpPr>
          <p:nvPr>
            <p:ph type="title"/>
          </p:nvPr>
        </p:nvSpPr>
        <p:spPr>
          <a:prstGeom prst="rect">
            <a:avLst/>
          </a:prstGeom>
        </p:spPr>
        <p:txBody>
          <a:bodyPr spcFirstLastPara="1" wrap="square" lIns="91425" tIns="91425" rIns="91425" bIns="91425" anchor="ctr" anchorCtr="0">
            <a:noAutofit/>
          </a:bodyPr>
          <a:lstStyle/>
          <a:p>
            <a:r>
              <a:rPr lang="en"/>
              <a:t>Thank You!</a:t>
            </a:r>
            <a:endParaRPr lang="en-US"/>
          </a:p>
        </p:txBody>
      </p:sp>
      <p:grpSp>
        <p:nvGrpSpPr>
          <p:cNvPr id="20669" name="Google Shape;20669;p58"/>
          <p:cNvGrpSpPr/>
          <p:nvPr/>
        </p:nvGrpSpPr>
        <p:grpSpPr>
          <a:xfrm>
            <a:off x="-267241" y="-1856681"/>
            <a:ext cx="10104527" cy="7057924"/>
            <a:chOff x="-486266" y="-1781156"/>
            <a:chExt cx="10104527" cy="7057924"/>
          </a:xfrm>
        </p:grpSpPr>
        <p:grpSp>
          <p:nvGrpSpPr>
            <p:cNvPr id="20670" name="Google Shape;20670;p58"/>
            <p:cNvGrpSpPr/>
            <p:nvPr/>
          </p:nvGrpSpPr>
          <p:grpSpPr>
            <a:xfrm>
              <a:off x="-486266" y="2305518"/>
              <a:ext cx="3233786" cy="2837982"/>
              <a:chOff x="-486266" y="2305518"/>
              <a:chExt cx="3233786" cy="2837982"/>
            </a:xfrm>
          </p:grpSpPr>
          <p:grpSp>
            <p:nvGrpSpPr>
              <p:cNvPr id="20671" name="Google Shape;20671;p58"/>
              <p:cNvGrpSpPr/>
              <p:nvPr/>
            </p:nvGrpSpPr>
            <p:grpSpPr>
              <a:xfrm rot="-9258217">
                <a:off x="828406" y="2692818"/>
                <a:ext cx="1509442" cy="2233894"/>
                <a:chOff x="713225" y="2235300"/>
                <a:chExt cx="1509450" cy="2233905"/>
              </a:xfrm>
            </p:grpSpPr>
            <p:sp>
              <p:nvSpPr>
                <p:cNvPr id="20672" name="Google Shape;20672;p58"/>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3" name="Google Shape;20673;p58"/>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4" name="Google Shape;20674;p58"/>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5" name="Google Shape;20675;p58"/>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6" name="Google Shape;20676;p58"/>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7" name="Google Shape;20677;p58"/>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8" name="Google Shape;20678;p58"/>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9" name="Google Shape;20679;p58"/>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0" name="Google Shape;20680;p58"/>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1" name="Google Shape;20681;p58"/>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2" name="Google Shape;20682;p58"/>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3" name="Google Shape;20683;p58"/>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4" name="Google Shape;20684;p58"/>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5" name="Google Shape;20685;p58"/>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6" name="Google Shape;20686;p58"/>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7" name="Google Shape;20687;p58"/>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8" name="Google Shape;20688;p58"/>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9" name="Google Shape;20689;p58"/>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0" name="Google Shape;20690;p58"/>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1" name="Google Shape;20691;p58"/>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2" name="Google Shape;20692;p58"/>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3" name="Google Shape;20693;p58"/>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4" name="Google Shape;20694;p58"/>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5" name="Google Shape;20695;p58"/>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6" name="Google Shape;20696;p58"/>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7" name="Google Shape;20697;p58"/>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8" name="Google Shape;20698;p58"/>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9" name="Google Shape;20699;p58"/>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0" name="Google Shape;20700;p58"/>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1" name="Google Shape;20701;p58"/>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2" name="Google Shape;20702;p58"/>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3" name="Google Shape;20703;p58"/>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4" name="Google Shape;20704;p58"/>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5" name="Google Shape;20705;p58"/>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6" name="Google Shape;20706;p58"/>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7" name="Google Shape;20707;p58"/>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8" name="Google Shape;20708;p58"/>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9" name="Google Shape;20709;p58"/>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0" name="Google Shape;20710;p58"/>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1" name="Google Shape;20711;p58"/>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2" name="Google Shape;20712;p58"/>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3" name="Google Shape;20713;p58"/>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4" name="Google Shape;20714;p58"/>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5" name="Google Shape;20715;p58"/>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6" name="Google Shape;20716;p58"/>
              <p:cNvGrpSpPr/>
              <p:nvPr/>
            </p:nvGrpSpPr>
            <p:grpSpPr>
              <a:xfrm>
                <a:off x="358288" y="2739075"/>
                <a:ext cx="1509450" cy="2233905"/>
                <a:chOff x="713225" y="2235300"/>
                <a:chExt cx="1509450" cy="2233905"/>
              </a:xfrm>
            </p:grpSpPr>
            <p:sp>
              <p:nvSpPr>
                <p:cNvPr id="20717" name="Google Shape;20717;p58"/>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8" name="Google Shape;20718;p58"/>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9" name="Google Shape;20719;p58"/>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0" name="Google Shape;20720;p58"/>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1" name="Google Shape;20721;p58"/>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2" name="Google Shape;20722;p58"/>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3" name="Google Shape;20723;p58"/>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4" name="Google Shape;20724;p58"/>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5" name="Google Shape;20725;p58"/>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6" name="Google Shape;20726;p58"/>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7" name="Google Shape;20727;p58"/>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8" name="Google Shape;20728;p58"/>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9" name="Google Shape;20729;p58"/>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0" name="Google Shape;20730;p58"/>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1" name="Google Shape;20731;p58"/>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2" name="Google Shape;20732;p58"/>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3" name="Google Shape;20733;p58"/>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4" name="Google Shape;20734;p58"/>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5" name="Google Shape;20735;p58"/>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6" name="Google Shape;20736;p58"/>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7" name="Google Shape;20737;p58"/>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8" name="Google Shape;20738;p58"/>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9" name="Google Shape;20739;p58"/>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0" name="Google Shape;20740;p58"/>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1" name="Google Shape;20741;p58"/>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2" name="Google Shape;20742;p58"/>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3" name="Google Shape;20743;p58"/>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4" name="Google Shape;20744;p58"/>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5" name="Google Shape;20745;p58"/>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6" name="Google Shape;20746;p58"/>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7" name="Google Shape;20747;p58"/>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8" name="Google Shape;20748;p58"/>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9" name="Google Shape;20749;p58"/>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0" name="Google Shape;20750;p58"/>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1" name="Google Shape;20751;p58"/>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2" name="Google Shape;20752;p58"/>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3" name="Google Shape;20753;p58"/>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4" name="Google Shape;20754;p58"/>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5" name="Google Shape;20755;p58"/>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6" name="Google Shape;20756;p58"/>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7" name="Google Shape;20757;p58"/>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8" name="Google Shape;20758;p58"/>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9" name="Google Shape;20759;p58"/>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0" name="Google Shape;20760;p58"/>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1" name="Google Shape;20761;p58"/>
              <p:cNvGrpSpPr/>
              <p:nvPr/>
            </p:nvGrpSpPr>
            <p:grpSpPr>
              <a:xfrm rot="-9258217">
                <a:off x="-76594" y="2522305"/>
                <a:ext cx="1509442" cy="2233894"/>
                <a:chOff x="713225" y="2235300"/>
                <a:chExt cx="1509450" cy="2233905"/>
              </a:xfrm>
            </p:grpSpPr>
            <p:sp>
              <p:nvSpPr>
                <p:cNvPr id="20762" name="Google Shape;20762;p58"/>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3" name="Google Shape;20763;p58"/>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4" name="Google Shape;20764;p58"/>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5" name="Google Shape;20765;p58"/>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6" name="Google Shape;20766;p58"/>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7" name="Google Shape;20767;p58"/>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8" name="Google Shape;20768;p58"/>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9" name="Google Shape;20769;p58"/>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0" name="Google Shape;20770;p58"/>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1" name="Google Shape;20771;p58"/>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2" name="Google Shape;20772;p58"/>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3" name="Google Shape;20773;p58"/>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4" name="Google Shape;20774;p58"/>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5" name="Google Shape;20775;p58"/>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6" name="Google Shape;20776;p58"/>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7" name="Google Shape;20777;p58"/>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8" name="Google Shape;20778;p58"/>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9" name="Google Shape;20779;p58"/>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0" name="Google Shape;20780;p58"/>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1" name="Google Shape;20781;p58"/>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2" name="Google Shape;20782;p58"/>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3" name="Google Shape;20783;p58"/>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4" name="Google Shape;20784;p58"/>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5" name="Google Shape;20785;p58"/>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6" name="Google Shape;20786;p58"/>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7" name="Google Shape;20787;p58"/>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8" name="Google Shape;20788;p58"/>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9" name="Google Shape;20789;p58"/>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0" name="Google Shape;20790;p58"/>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1" name="Google Shape;20791;p58"/>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2" name="Google Shape;20792;p58"/>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3" name="Google Shape;20793;p58"/>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4" name="Google Shape;20794;p58"/>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5" name="Google Shape;20795;p58"/>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6" name="Google Shape;20796;p58"/>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7" name="Google Shape;20797;p58"/>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8" name="Google Shape;20798;p58"/>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9" name="Google Shape;20799;p58"/>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0" name="Google Shape;20800;p58"/>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1" name="Google Shape;20801;p58"/>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2" name="Google Shape;20802;p58"/>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3" name="Google Shape;20803;p58"/>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4" name="Google Shape;20804;p58"/>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5" name="Google Shape;20805;p58"/>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06" name="Google Shape;20806;p58"/>
            <p:cNvGrpSpPr/>
            <p:nvPr/>
          </p:nvGrpSpPr>
          <p:grpSpPr>
            <a:xfrm rot="-757285">
              <a:off x="772288" y="3895138"/>
              <a:ext cx="799643" cy="629108"/>
              <a:chOff x="917759" y="3974858"/>
              <a:chExt cx="799671" cy="629131"/>
            </a:xfrm>
          </p:grpSpPr>
          <p:sp>
            <p:nvSpPr>
              <p:cNvPr id="20807" name="Google Shape;20807;p58"/>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8" name="Google Shape;20808;p58"/>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9" name="Google Shape;20809;p58"/>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0" name="Google Shape;20810;p58"/>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1" name="Google Shape;20811;p58"/>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2" name="Google Shape;20812;p58"/>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3" name="Google Shape;20813;p58"/>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4" name="Google Shape;20814;p58"/>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5" name="Google Shape;20815;p58"/>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6" name="Google Shape;20816;p58"/>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7" name="Google Shape;20817;p58"/>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8" name="Google Shape;20818;p58"/>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9" name="Google Shape;20819;p58"/>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0" name="Google Shape;20820;p58"/>
            <p:cNvGrpSpPr/>
            <p:nvPr/>
          </p:nvGrpSpPr>
          <p:grpSpPr>
            <a:xfrm rot="1592248">
              <a:off x="2133637" y="-487109"/>
              <a:ext cx="6846782" cy="4469830"/>
              <a:chOff x="-144710" y="-1146545"/>
              <a:chExt cx="7372920" cy="4813312"/>
            </a:xfrm>
          </p:grpSpPr>
          <p:sp>
            <p:nvSpPr>
              <p:cNvPr id="20821" name="Google Shape;20821;p58"/>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2" name="Google Shape;20822;p58"/>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3" name="Google Shape;20823;p58"/>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4" name="Google Shape;20824;p58"/>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rgbClr val="FFD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58"/>
        <p:cNvGrpSpPr/>
        <p:nvPr/>
      </p:nvGrpSpPr>
      <p:grpSpPr>
        <a:xfrm>
          <a:off x="0" y="0"/>
          <a:ext cx="0" cy="0"/>
          <a:chOff x="0" y="0"/>
          <a:chExt cx="0" cy="0"/>
        </a:xfrm>
      </p:grpSpPr>
      <p:pic>
        <p:nvPicPr>
          <p:cNvPr id="20661" name="Google Shape;20661;p57"/>
          <p:cNvPicPr preferRelativeResize="0"/>
          <p:nvPr/>
        </p:nvPicPr>
        <p:blipFill rotWithShape="1">
          <a:blip r:embed="rId3">
            <a:alphaModFix/>
          </a:blip>
          <a:srcRect l="16666" r="16666"/>
          <a:stretch/>
        </p:blipFill>
        <p:spPr>
          <a:xfrm>
            <a:off x="1316175" y="1639569"/>
            <a:ext cx="2775000" cy="2775000"/>
          </a:xfrm>
          <a:prstGeom prst="ellipse">
            <a:avLst/>
          </a:prstGeom>
          <a:noFill/>
          <a:ln>
            <a:noFill/>
          </a:ln>
        </p:spPr>
      </p:pic>
      <p:pic>
        <p:nvPicPr>
          <p:cNvPr id="20662" name="Google Shape;20662;p57"/>
          <p:cNvPicPr preferRelativeResize="0"/>
          <p:nvPr/>
        </p:nvPicPr>
        <p:blipFill rotWithShape="1">
          <a:blip r:embed="rId4">
            <a:alphaModFix amt="55000"/>
          </a:blip>
          <a:srcRect l="16666" r="16666"/>
          <a:stretch/>
        </p:blipFill>
        <p:spPr>
          <a:xfrm>
            <a:off x="1316175" y="1639570"/>
            <a:ext cx="2775000" cy="2775000"/>
          </a:xfrm>
          <a:prstGeom prst="ellipse">
            <a:avLst/>
          </a:prstGeom>
          <a:noFill/>
          <a:ln>
            <a:noFill/>
          </a:ln>
        </p:spPr>
      </p:pic>
      <p:cxnSp>
        <p:nvCxnSpPr>
          <p:cNvPr id="4" name="Google Shape;20857;p61">
            <a:extLst>
              <a:ext uri="{FF2B5EF4-FFF2-40B4-BE49-F238E27FC236}">
                <a16:creationId xmlns:a16="http://schemas.microsoft.com/office/drawing/2014/main" id="{BB49C5F1-6F82-B48D-06C5-061ED8FFAC89}"/>
              </a:ext>
            </a:extLst>
          </p:cNvPr>
          <p:cNvCxnSpPr/>
          <p:nvPr/>
        </p:nvCxnSpPr>
        <p:spPr>
          <a:xfrm>
            <a:off x="4798281" y="2707031"/>
            <a:ext cx="1928400" cy="0"/>
          </a:xfrm>
          <a:prstGeom prst="straightConnector1">
            <a:avLst/>
          </a:prstGeom>
          <a:noFill/>
          <a:ln w="19050" cap="flat" cmpd="sng">
            <a:solidFill>
              <a:srgbClr val="708EC0"/>
            </a:solidFill>
            <a:prstDash val="solid"/>
            <a:round/>
            <a:headEnd type="none" w="med" len="med"/>
            <a:tailEnd type="none" w="med" len="med"/>
          </a:ln>
        </p:spPr>
      </p:cxnSp>
      <p:sp>
        <p:nvSpPr>
          <p:cNvPr id="7" name="Google Shape;20854;p61">
            <a:extLst>
              <a:ext uri="{FF2B5EF4-FFF2-40B4-BE49-F238E27FC236}">
                <a16:creationId xmlns:a16="http://schemas.microsoft.com/office/drawing/2014/main" id="{DD4C12B2-64E9-7869-E755-D6156CE3D402}"/>
              </a:ext>
            </a:extLst>
          </p:cNvPr>
          <p:cNvSpPr txBox="1">
            <a:spLocks/>
          </p:cNvSpPr>
          <p:nvPr/>
        </p:nvSpPr>
        <p:spPr>
          <a:xfrm>
            <a:off x="4390882" y="3197192"/>
            <a:ext cx="2834672" cy="5252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08EC0"/>
              </a:buClr>
              <a:buSzPts val="3000"/>
              <a:buFont typeface="Big Shoulders Text"/>
              <a:buNone/>
              <a:defRPr sz="3000" b="0" i="0" u="none" strike="noStrike" cap="none">
                <a:solidFill>
                  <a:srgbClr val="708EC0"/>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rgbClr val="708EC0"/>
              </a:buClr>
              <a:buSzPts val="2800"/>
              <a:buFont typeface="Big Shoulders Text"/>
              <a:buNone/>
              <a:defRPr sz="2800" b="0" i="0" u="none" strike="noStrike" cap="none">
                <a:solidFill>
                  <a:srgbClr val="708EC0"/>
                </a:solidFill>
                <a:latin typeface="Big Shoulders Text"/>
                <a:ea typeface="Big Shoulders Text"/>
                <a:cs typeface="Big Shoulders Text"/>
                <a:sym typeface="Big Shoulders Text"/>
              </a:defRPr>
            </a:lvl9pPr>
          </a:lstStyle>
          <a:p>
            <a:r>
              <a:rPr lang="en"/>
              <a:t>Executive Summary and Problem Statement</a:t>
            </a:r>
            <a:endParaRPr lang="en-US"/>
          </a:p>
        </p:txBody>
      </p:sp>
      <p:sp>
        <p:nvSpPr>
          <p:cNvPr id="22" name="Google Shape;20856;p61">
            <a:extLst>
              <a:ext uri="{FF2B5EF4-FFF2-40B4-BE49-F238E27FC236}">
                <a16:creationId xmlns:a16="http://schemas.microsoft.com/office/drawing/2014/main" id="{EDF493BD-148D-432A-2DE3-14290EE37D48}"/>
              </a:ext>
            </a:extLst>
          </p:cNvPr>
          <p:cNvSpPr txBox="1">
            <a:spLocks/>
          </p:cNvSpPr>
          <p:nvPr/>
        </p:nvSpPr>
        <p:spPr>
          <a:xfrm>
            <a:off x="4142418" y="1234685"/>
            <a:ext cx="3436892" cy="165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a:solidFill>
                  <a:srgbClr val="708EC0"/>
                </a:solidFill>
                <a:latin typeface="Big Shoulders Text"/>
              </a:rPr>
              <a:t>01 &amp; 02</a:t>
            </a:r>
          </a:p>
        </p:txBody>
      </p:sp>
    </p:spTree>
    <p:extLst>
      <p:ext uri="{BB962C8B-B14F-4D97-AF65-F5344CB8AC3E}">
        <p14:creationId xmlns:p14="http://schemas.microsoft.com/office/powerpoint/2010/main" val="2730031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buNone/>
            </a:pPr>
            <a:r>
              <a:rPr lang="en" sz="1400"/>
              <a:t>In this notebook, our analytics team consisting of Henry Fernandez, </a:t>
            </a:r>
            <a:r>
              <a:rPr lang="en" sz="1400" err="1"/>
              <a:t>Dylaan</a:t>
            </a:r>
            <a:r>
              <a:rPr lang="en" sz="1400"/>
              <a:t> Cornish and Renato Tizon explores the Stellar Classification dataset from Kaggle to perform multi-class classification per the request of our client, a small astronomical observatory. </a:t>
            </a:r>
            <a:endParaRPr lang="en-US" sz="1400"/>
          </a:p>
          <a:p>
            <a:pPr marL="0" indent="0">
              <a:buNone/>
            </a:pPr>
            <a:endParaRPr lang="en" sz="1400"/>
          </a:p>
          <a:p>
            <a:pPr marL="0" indent="0">
              <a:buNone/>
            </a:pPr>
            <a:r>
              <a:rPr lang="en" sz="1400"/>
              <a:t>We implement 3 simple classification models, 2 ensemble classification models, and 1 artificial neural network. The classification accuracy and run-time are calculated for each model and compared against one-another in order to choose the most optimal model for the task. </a:t>
            </a:r>
            <a:r>
              <a:rPr lang="en" sz="1400" b="1"/>
              <a:t>Ultimately, Decision Tree Classifier stands out as the best model stellar classification. </a:t>
            </a:r>
            <a:endParaRPr lang="en-US" sz="1400" b="1"/>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Executive Summary</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0" name="Google Shape;19820;p49"/>
          <p:cNvSpPr txBox="1">
            <a:spLocks noGrp="1"/>
          </p:cNvSpPr>
          <p:nvPr>
            <p:ph type="body" idx="1"/>
          </p:nvPr>
        </p:nvSpPr>
        <p:spPr>
          <a:xfrm>
            <a:off x="853902" y="1152475"/>
            <a:ext cx="7754100" cy="3451500"/>
          </a:xfrm>
          <a:prstGeom prst="rect">
            <a:avLst/>
          </a:prstGeom>
        </p:spPr>
        <p:txBody>
          <a:bodyPr spcFirstLastPara="1" wrap="square" lIns="91425" tIns="91425" rIns="91425" bIns="91425" anchor="t" anchorCtr="0">
            <a:noAutofit/>
          </a:bodyPr>
          <a:lstStyle/>
          <a:p>
            <a:pPr marL="0" indent="0">
              <a:buNone/>
            </a:pPr>
            <a:r>
              <a:rPr lang="en" sz="1400"/>
              <a:t>Our client is an </a:t>
            </a:r>
            <a:r>
              <a:rPr lang="en" sz="1400" b="1"/>
              <a:t>astronomical observatory</a:t>
            </a:r>
            <a:r>
              <a:rPr lang="en" sz="1400"/>
              <a:t> that runs a publication about astronomical events, cosmology, planets, galaxies, asteroids, astrophotography. </a:t>
            </a:r>
            <a:endParaRPr lang="en-US" sz="1400"/>
          </a:p>
          <a:p>
            <a:pPr marL="0" indent="0">
              <a:buNone/>
            </a:pPr>
            <a:endParaRPr lang="en" sz="1400"/>
          </a:p>
          <a:p>
            <a:pPr marL="0" indent="0">
              <a:buNone/>
            </a:pPr>
            <a:r>
              <a:rPr lang="en" sz="1400"/>
              <a:t>They have a stellar classification dataset of 100,00 observations, with information on the objects Right Ascension, declination, UGRIZ, Redshift and other features.</a:t>
            </a:r>
            <a:endParaRPr lang="en-US" sz="1400"/>
          </a:p>
          <a:p>
            <a:pPr marL="0" indent="0">
              <a:buNone/>
            </a:pPr>
            <a:endParaRPr lang="en" sz="1400"/>
          </a:p>
          <a:p>
            <a:pPr marL="0" indent="0">
              <a:buNone/>
            </a:pPr>
            <a:r>
              <a:rPr lang="en" sz="1400"/>
              <a:t> The client wants to use Machine Learning to determine whether what they're observing is a Star, a Galaxy, or a Quasi-Stellar Object (QSO) (QSO is class of objects beyond our Milky Way Galaxy that have a starlike visual appearance except that the optical spectrum has a large redshift). </a:t>
            </a:r>
            <a:endParaRPr lang="en-US" sz="1400"/>
          </a:p>
          <a:p>
            <a:pPr marL="0" indent="0">
              <a:buNone/>
            </a:pPr>
            <a:endParaRPr lang="en" sz="1400"/>
          </a:p>
          <a:p>
            <a:pPr marL="0" indent="0">
              <a:buNone/>
            </a:pPr>
            <a:r>
              <a:rPr lang="en" sz="1400" b="1"/>
              <a:t>This is a small observatory with limited resources and funding.</a:t>
            </a:r>
            <a:r>
              <a:rPr lang="en" sz="1400"/>
              <a:t> They've hired us as data scientists to build the best model in performing this classification WITHOUT using too much computational power and runtime. In short, they want us to build the simplest and best possible model to perform the classification they need. Our research objective is to compare both the accuracy and speed of each model and determine the best one for this astronomical observatory and their limited resources and time constraints.</a:t>
            </a:r>
            <a:endParaRPr lang="en-US" sz="1400"/>
          </a:p>
        </p:txBody>
      </p:sp>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a:t>Problem Statement &amp; Research Objectives</a:t>
            </a:r>
            <a:endParaRPr lang="en-US"/>
          </a:p>
        </p:txBody>
      </p:sp>
    </p:spTree>
    <p:extLst>
      <p:ext uri="{BB962C8B-B14F-4D97-AF65-F5344CB8AC3E}">
        <p14:creationId xmlns:p14="http://schemas.microsoft.com/office/powerpoint/2010/main" val="3642115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69"/>
        <p:cNvGrpSpPr/>
        <p:nvPr/>
      </p:nvGrpSpPr>
      <p:grpSpPr>
        <a:xfrm>
          <a:off x="0" y="0"/>
          <a:ext cx="0" cy="0"/>
          <a:chOff x="0" y="0"/>
          <a:chExt cx="0" cy="0"/>
        </a:xfrm>
      </p:grpSpPr>
      <p:sp>
        <p:nvSpPr>
          <p:cNvPr id="19870" name="Google Shape;19870;p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EDA</a:t>
            </a:r>
            <a:endParaRPr lang="en-US"/>
          </a:p>
        </p:txBody>
      </p:sp>
      <p:sp>
        <p:nvSpPr>
          <p:cNvPr id="19872" name="Google Shape;19872;p53"/>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cxnSp>
        <p:nvCxnSpPr>
          <p:cNvPr id="19873" name="Google Shape;19873;p53"/>
          <p:cNvCxnSpPr/>
          <p:nvPr/>
        </p:nvCxnSpPr>
        <p:spPr>
          <a:xfrm>
            <a:off x="5562575" y="2826975"/>
            <a:ext cx="1928400" cy="0"/>
          </a:xfrm>
          <a:prstGeom prst="straightConnector1">
            <a:avLst/>
          </a:prstGeom>
          <a:noFill/>
          <a:ln w="19050" cap="flat" cmpd="sng">
            <a:solidFill>
              <a:srgbClr val="708EC0"/>
            </a:solidFill>
            <a:prstDash val="solid"/>
            <a:round/>
            <a:headEnd type="none" w="med" len="med"/>
            <a:tailEnd type="none" w="med" len="med"/>
          </a:ln>
        </p:spPr>
      </p:cxnSp>
      <p:grpSp>
        <p:nvGrpSpPr>
          <p:cNvPr id="19874" name="Google Shape;19874;p53"/>
          <p:cNvGrpSpPr/>
          <p:nvPr/>
        </p:nvGrpSpPr>
        <p:grpSpPr>
          <a:xfrm>
            <a:off x="-127795" y="281209"/>
            <a:ext cx="5275007" cy="4642595"/>
            <a:chOff x="-127795" y="281209"/>
            <a:chExt cx="5275007" cy="4642595"/>
          </a:xfrm>
        </p:grpSpPr>
        <p:grpSp>
          <p:nvGrpSpPr>
            <p:cNvPr id="19875" name="Google Shape;19875;p53"/>
            <p:cNvGrpSpPr/>
            <p:nvPr/>
          </p:nvGrpSpPr>
          <p:grpSpPr>
            <a:xfrm>
              <a:off x="-127795" y="2341431"/>
              <a:ext cx="3801027" cy="2582373"/>
              <a:chOff x="-127795" y="2341431"/>
              <a:chExt cx="3801027" cy="2582373"/>
            </a:xfrm>
          </p:grpSpPr>
          <p:grpSp>
            <p:nvGrpSpPr>
              <p:cNvPr id="19876" name="Google Shape;19876;p53"/>
              <p:cNvGrpSpPr/>
              <p:nvPr/>
            </p:nvGrpSpPr>
            <p:grpSpPr>
              <a:xfrm rot="344637" flipH="1">
                <a:off x="1871076" y="2421072"/>
                <a:ext cx="1699089" cy="2145056"/>
                <a:chOff x="146217" y="2712579"/>
                <a:chExt cx="1552966" cy="1960401"/>
              </a:xfrm>
            </p:grpSpPr>
            <p:grpSp>
              <p:nvGrpSpPr>
                <p:cNvPr id="19877" name="Google Shape;19877;p53"/>
                <p:cNvGrpSpPr/>
                <p:nvPr/>
              </p:nvGrpSpPr>
              <p:grpSpPr>
                <a:xfrm>
                  <a:off x="146217" y="2712579"/>
                  <a:ext cx="1134008" cy="607901"/>
                  <a:chOff x="5206900" y="826150"/>
                  <a:chExt cx="599275" cy="321250"/>
                </a:xfrm>
              </p:grpSpPr>
              <p:sp>
                <p:nvSpPr>
                  <p:cNvPr id="19878" name="Google Shape;19878;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9" name="Google Shape;19879;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0" name="Google Shape;19880;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1" name="Google Shape;19881;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2" name="Google Shape;19882;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3" name="Google Shape;19883;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4" name="Google Shape;19884;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5" name="Google Shape;19885;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6" name="Google Shape;19886;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7" name="Google Shape;19887;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8" name="Google Shape;19888;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9" name="Google Shape;19889;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0" name="Google Shape;19890;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1" name="Google Shape;19891;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2" name="Google Shape;19892;p53"/>
                <p:cNvGrpSpPr/>
                <p:nvPr/>
              </p:nvGrpSpPr>
              <p:grpSpPr>
                <a:xfrm rot="-9256633">
                  <a:off x="489429" y="3110262"/>
                  <a:ext cx="1134020" cy="607908"/>
                  <a:chOff x="5206900" y="826150"/>
                  <a:chExt cx="599275" cy="321250"/>
                </a:xfrm>
              </p:grpSpPr>
              <p:sp>
                <p:nvSpPr>
                  <p:cNvPr id="19893" name="Google Shape;19893;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4" name="Google Shape;19894;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5" name="Google Shape;19895;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6" name="Google Shape;19896;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7" name="Google Shape;19897;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8" name="Google Shape;19898;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9" name="Google Shape;19899;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0" name="Google Shape;19900;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7" name="Google Shape;19907;p53"/>
                <p:cNvGrpSpPr/>
                <p:nvPr/>
              </p:nvGrpSpPr>
              <p:grpSpPr>
                <a:xfrm rot="7120513" flipH="1">
                  <a:off x="538618" y="3725726"/>
                  <a:ext cx="1133997" cy="607895"/>
                  <a:chOff x="5206900" y="826150"/>
                  <a:chExt cx="599275" cy="321250"/>
                </a:xfrm>
              </p:grpSpPr>
              <p:sp>
                <p:nvSpPr>
                  <p:cNvPr id="19908" name="Google Shape;19908;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922" name="Google Shape;19922;p53"/>
              <p:cNvGrpSpPr/>
              <p:nvPr/>
            </p:nvGrpSpPr>
            <p:grpSpPr>
              <a:xfrm rot="-3764223" flipH="1">
                <a:off x="365235" y="2604752"/>
                <a:ext cx="1699169" cy="2145136"/>
                <a:chOff x="146217" y="2712579"/>
                <a:chExt cx="1552966" cy="1960401"/>
              </a:xfrm>
            </p:grpSpPr>
            <p:grpSp>
              <p:nvGrpSpPr>
                <p:cNvPr id="19923" name="Google Shape;19923;p53"/>
                <p:cNvGrpSpPr/>
                <p:nvPr/>
              </p:nvGrpSpPr>
              <p:grpSpPr>
                <a:xfrm>
                  <a:off x="146217" y="2712579"/>
                  <a:ext cx="1134008" cy="607901"/>
                  <a:chOff x="5206900" y="826150"/>
                  <a:chExt cx="599275" cy="321250"/>
                </a:xfrm>
              </p:grpSpPr>
              <p:sp>
                <p:nvSpPr>
                  <p:cNvPr id="19924" name="Google Shape;19924;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8" name="Google Shape;19938;p53"/>
                <p:cNvGrpSpPr/>
                <p:nvPr/>
              </p:nvGrpSpPr>
              <p:grpSpPr>
                <a:xfrm rot="-9256633">
                  <a:off x="489429" y="3110262"/>
                  <a:ext cx="1134020" cy="607908"/>
                  <a:chOff x="5206900" y="826150"/>
                  <a:chExt cx="599275" cy="321250"/>
                </a:xfrm>
              </p:grpSpPr>
              <p:sp>
                <p:nvSpPr>
                  <p:cNvPr id="19939" name="Google Shape;19939;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3" name="Google Shape;19953;p53"/>
                <p:cNvGrpSpPr/>
                <p:nvPr/>
              </p:nvGrpSpPr>
              <p:grpSpPr>
                <a:xfrm rot="7120513" flipH="1">
                  <a:off x="538618" y="3725726"/>
                  <a:ext cx="1133997" cy="607895"/>
                  <a:chOff x="5206900" y="826150"/>
                  <a:chExt cx="599275" cy="321250"/>
                </a:xfrm>
              </p:grpSpPr>
              <p:sp>
                <p:nvSpPr>
                  <p:cNvPr id="19954" name="Google Shape;19954;p5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5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5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5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5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5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5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5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5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5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5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5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5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5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rgbClr val="E7A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968" name="Google Shape;19968;p53"/>
            <p:cNvGrpSpPr/>
            <p:nvPr/>
          </p:nvGrpSpPr>
          <p:grpSpPr>
            <a:xfrm>
              <a:off x="170191" y="281209"/>
              <a:ext cx="4977020" cy="3781607"/>
              <a:chOff x="103591" y="148009"/>
              <a:chExt cx="4977020" cy="3781607"/>
            </a:xfrm>
          </p:grpSpPr>
          <p:sp>
            <p:nvSpPr>
              <p:cNvPr id="19969" name="Google Shape;19969;p53"/>
              <p:cNvSpPr/>
              <p:nvPr/>
            </p:nvSpPr>
            <p:spPr>
              <a:xfrm>
                <a:off x="482056" y="1976701"/>
                <a:ext cx="3895680" cy="1547326"/>
              </a:xfrm>
              <a:custGeom>
                <a:avLst/>
                <a:gdLst/>
                <a:ahLst/>
                <a:cxnLst/>
                <a:rect l="l" t="t" r="r" b="b"/>
                <a:pathLst>
                  <a:path w="112470" h="44672" extrusionOk="0">
                    <a:moveTo>
                      <a:pt x="25394" y="0"/>
                    </a:moveTo>
                    <a:cubicBezTo>
                      <a:pt x="27142" y="2914"/>
                      <a:pt x="29553" y="6939"/>
                      <a:pt x="27867" y="9889"/>
                    </a:cubicBezTo>
                    <a:cubicBezTo>
                      <a:pt x="23714" y="17156"/>
                      <a:pt x="12388" y="16926"/>
                      <a:pt x="6166" y="22525"/>
                    </a:cubicBezTo>
                    <a:cubicBezTo>
                      <a:pt x="1174" y="27017"/>
                      <a:pt x="-2579" y="37709"/>
                      <a:pt x="2321" y="42302"/>
                    </a:cubicBezTo>
                    <a:cubicBezTo>
                      <a:pt x="8046" y="47669"/>
                      <a:pt x="19489" y="42800"/>
                      <a:pt x="25394" y="37632"/>
                    </a:cubicBezTo>
                    <a:cubicBezTo>
                      <a:pt x="31485" y="32302"/>
                      <a:pt x="34871" y="23231"/>
                      <a:pt x="42425" y="20327"/>
                    </a:cubicBezTo>
                    <a:cubicBezTo>
                      <a:pt x="48121" y="18137"/>
                      <a:pt x="53603" y="25385"/>
                      <a:pt x="58631" y="28843"/>
                    </a:cubicBezTo>
                    <a:cubicBezTo>
                      <a:pt x="62109" y="31234"/>
                      <a:pt x="66778" y="31823"/>
                      <a:pt x="70992" y="31589"/>
                    </a:cubicBezTo>
                    <a:cubicBezTo>
                      <a:pt x="80337" y="31071"/>
                      <a:pt x="85933" y="18844"/>
                      <a:pt x="95165" y="17306"/>
                    </a:cubicBezTo>
                    <a:cubicBezTo>
                      <a:pt x="101905" y="16183"/>
                      <a:pt x="107639" y="23462"/>
                      <a:pt x="112470" y="28293"/>
                    </a:cubicBezTo>
                  </a:path>
                </a:pathLst>
              </a:custGeom>
              <a:noFill/>
              <a:ln w="19050" cap="flat" cmpd="sng">
                <a:solidFill>
                  <a:srgbClr val="FFD69C"/>
                </a:solidFill>
                <a:prstDash val="solid"/>
                <a:round/>
                <a:headEnd type="none" w="med" len="med"/>
                <a:tailEnd type="none" w="med" len="med"/>
              </a:ln>
            </p:spPr>
          </p:sp>
          <p:grpSp>
            <p:nvGrpSpPr>
              <p:cNvPr id="19970" name="Google Shape;19970;p53"/>
              <p:cNvGrpSpPr/>
              <p:nvPr/>
            </p:nvGrpSpPr>
            <p:grpSpPr>
              <a:xfrm rot="2225965" flipH="1">
                <a:off x="3715870" y="2338854"/>
                <a:ext cx="1041820" cy="1420290"/>
                <a:chOff x="1062200" y="1206225"/>
                <a:chExt cx="640075" cy="872600"/>
              </a:xfrm>
            </p:grpSpPr>
            <p:sp>
              <p:nvSpPr>
                <p:cNvPr id="19971" name="Google Shape;19971;p53"/>
                <p:cNvSpPr/>
                <p:nvPr/>
              </p:nvSpPr>
              <p:spPr>
                <a:xfrm>
                  <a:off x="1599050" y="1404525"/>
                  <a:ext cx="103225" cy="177400"/>
                </a:xfrm>
                <a:custGeom>
                  <a:avLst/>
                  <a:gdLst/>
                  <a:ahLst/>
                  <a:cxnLst/>
                  <a:rect l="l" t="t" r="r" b="b"/>
                  <a:pathLst>
                    <a:path w="4129" h="7096" extrusionOk="0">
                      <a:moveTo>
                        <a:pt x="1067" y="0"/>
                      </a:moveTo>
                      <a:cubicBezTo>
                        <a:pt x="1054" y="0"/>
                        <a:pt x="1047" y="1"/>
                        <a:pt x="1047" y="1"/>
                      </a:cubicBezTo>
                      <a:lnTo>
                        <a:pt x="1" y="1104"/>
                      </a:lnTo>
                      <a:lnTo>
                        <a:pt x="1503" y="7095"/>
                      </a:lnTo>
                      <a:cubicBezTo>
                        <a:pt x="1503" y="7095"/>
                        <a:pt x="4128" y="2587"/>
                        <a:pt x="3748" y="1275"/>
                      </a:cubicBezTo>
                      <a:cubicBezTo>
                        <a:pt x="3388" y="34"/>
                        <a:pt x="1295" y="0"/>
                        <a:pt x="1067" y="0"/>
                      </a:cubicBezTo>
                      <a:close/>
                    </a:path>
                  </a:pathLst>
                </a:custGeom>
                <a:solidFill>
                  <a:srgbClr val="708E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53"/>
                <p:cNvSpPr/>
                <p:nvPr/>
              </p:nvSpPr>
              <p:spPr>
                <a:xfrm>
                  <a:off x="1128300" y="1376475"/>
                  <a:ext cx="299600" cy="120325"/>
                </a:xfrm>
                <a:custGeom>
                  <a:avLst/>
                  <a:gdLst/>
                  <a:ahLst/>
                  <a:cxnLst/>
                  <a:rect l="l" t="t" r="r" b="b"/>
                  <a:pathLst>
                    <a:path w="11984" h="4813" extrusionOk="0">
                      <a:moveTo>
                        <a:pt x="11108" y="856"/>
                      </a:moveTo>
                      <a:cubicBezTo>
                        <a:pt x="11108" y="856"/>
                        <a:pt x="7951" y="0"/>
                        <a:pt x="6543" y="0"/>
                      </a:cubicBezTo>
                      <a:cubicBezTo>
                        <a:pt x="5155" y="0"/>
                        <a:pt x="2244" y="723"/>
                        <a:pt x="1027" y="1104"/>
                      </a:cubicBezTo>
                      <a:cubicBezTo>
                        <a:pt x="1027" y="1104"/>
                        <a:pt x="0" y="2910"/>
                        <a:pt x="1408" y="3938"/>
                      </a:cubicBezTo>
                      <a:cubicBezTo>
                        <a:pt x="1408" y="3938"/>
                        <a:pt x="5497" y="3557"/>
                        <a:pt x="6600" y="3938"/>
                      </a:cubicBezTo>
                      <a:cubicBezTo>
                        <a:pt x="7684" y="4299"/>
                        <a:pt x="9301" y="4813"/>
                        <a:pt x="9301" y="4813"/>
                      </a:cubicBezTo>
                      <a:lnTo>
                        <a:pt x="11983" y="1769"/>
                      </a:ln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53"/>
                <p:cNvSpPr/>
                <p:nvPr/>
              </p:nvSpPr>
              <p:spPr>
                <a:xfrm>
                  <a:off x="1062200" y="1389775"/>
                  <a:ext cx="101300" cy="114150"/>
                </a:xfrm>
                <a:custGeom>
                  <a:avLst/>
                  <a:gdLst/>
                  <a:ahLst/>
                  <a:cxnLst/>
                  <a:rect l="l" t="t" r="r" b="b"/>
                  <a:pathLst>
                    <a:path w="4052" h="4566" extrusionOk="0">
                      <a:moveTo>
                        <a:pt x="3671" y="553"/>
                      </a:moveTo>
                      <a:cubicBezTo>
                        <a:pt x="3671" y="553"/>
                        <a:pt x="1636" y="1"/>
                        <a:pt x="1046" y="267"/>
                      </a:cubicBezTo>
                      <a:cubicBezTo>
                        <a:pt x="457" y="514"/>
                        <a:pt x="2073" y="857"/>
                        <a:pt x="2073" y="857"/>
                      </a:cubicBezTo>
                      <a:cubicBezTo>
                        <a:pt x="2073" y="857"/>
                        <a:pt x="0" y="971"/>
                        <a:pt x="0" y="1351"/>
                      </a:cubicBezTo>
                      <a:cubicBezTo>
                        <a:pt x="0" y="1732"/>
                        <a:pt x="2111" y="1561"/>
                        <a:pt x="2111" y="1561"/>
                      </a:cubicBezTo>
                      <a:cubicBezTo>
                        <a:pt x="2111" y="1561"/>
                        <a:pt x="0" y="1599"/>
                        <a:pt x="0" y="1998"/>
                      </a:cubicBezTo>
                      <a:cubicBezTo>
                        <a:pt x="0" y="2378"/>
                        <a:pt x="2016" y="2245"/>
                        <a:pt x="2016" y="2245"/>
                      </a:cubicBezTo>
                      <a:cubicBezTo>
                        <a:pt x="2016" y="2245"/>
                        <a:pt x="419" y="2683"/>
                        <a:pt x="381" y="3044"/>
                      </a:cubicBezTo>
                      <a:cubicBezTo>
                        <a:pt x="323" y="3387"/>
                        <a:pt x="2283" y="3044"/>
                        <a:pt x="2283" y="3044"/>
                      </a:cubicBezTo>
                      <a:cubicBezTo>
                        <a:pt x="2149" y="3387"/>
                        <a:pt x="2016" y="3729"/>
                        <a:pt x="1826" y="4052"/>
                      </a:cubicBezTo>
                      <a:cubicBezTo>
                        <a:pt x="1560" y="4566"/>
                        <a:pt x="2739" y="4490"/>
                        <a:pt x="4052" y="3387"/>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53"/>
                <p:cNvSpPr/>
                <p:nvPr/>
              </p:nvSpPr>
              <p:spPr>
                <a:xfrm>
                  <a:off x="1133525" y="1394750"/>
                  <a:ext cx="39950" cy="88725"/>
                </a:xfrm>
                <a:custGeom>
                  <a:avLst/>
                  <a:gdLst/>
                  <a:ahLst/>
                  <a:cxnLst/>
                  <a:rect l="l" t="t" r="r" b="b"/>
                  <a:pathLst>
                    <a:path w="1598" h="3549" extrusionOk="0">
                      <a:moveTo>
                        <a:pt x="793" y="0"/>
                      </a:moveTo>
                      <a:cubicBezTo>
                        <a:pt x="681" y="0"/>
                        <a:pt x="568" y="54"/>
                        <a:pt x="495" y="182"/>
                      </a:cubicBezTo>
                      <a:cubicBezTo>
                        <a:pt x="0" y="1247"/>
                        <a:pt x="152" y="2503"/>
                        <a:pt x="894" y="3397"/>
                      </a:cubicBezTo>
                      <a:cubicBezTo>
                        <a:pt x="970" y="3492"/>
                        <a:pt x="1084" y="3549"/>
                        <a:pt x="1199" y="3549"/>
                      </a:cubicBezTo>
                      <a:cubicBezTo>
                        <a:pt x="1275" y="3549"/>
                        <a:pt x="1351" y="3530"/>
                        <a:pt x="1408" y="3492"/>
                      </a:cubicBezTo>
                      <a:cubicBezTo>
                        <a:pt x="1579" y="3359"/>
                        <a:pt x="1598" y="3131"/>
                        <a:pt x="1484" y="2978"/>
                      </a:cubicBezTo>
                      <a:cubicBezTo>
                        <a:pt x="913" y="2275"/>
                        <a:pt x="780" y="1343"/>
                        <a:pt x="1141" y="525"/>
                      </a:cubicBezTo>
                      <a:cubicBezTo>
                        <a:pt x="1271" y="241"/>
                        <a:pt x="1032" y="0"/>
                        <a:pt x="7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53"/>
                <p:cNvSpPr/>
                <p:nvPr/>
              </p:nvSpPr>
              <p:spPr>
                <a:xfrm>
                  <a:off x="1267625" y="1371250"/>
                  <a:ext cx="51375" cy="108900"/>
                </a:xfrm>
                <a:custGeom>
                  <a:avLst/>
                  <a:gdLst/>
                  <a:ahLst/>
                  <a:cxnLst/>
                  <a:rect l="l" t="t" r="r" b="b"/>
                  <a:pathLst>
                    <a:path w="2055" h="4356" extrusionOk="0">
                      <a:moveTo>
                        <a:pt x="190" y="247"/>
                      </a:moveTo>
                      <a:cubicBezTo>
                        <a:pt x="190" y="247"/>
                        <a:pt x="0" y="2720"/>
                        <a:pt x="190" y="3994"/>
                      </a:cubicBezTo>
                      <a:cubicBezTo>
                        <a:pt x="190" y="3994"/>
                        <a:pt x="362" y="4356"/>
                        <a:pt x="1027" y="4128"/>
                      </a:cubicBezTo>
                      <a:cubicBezTo>
                        <a:pt x="1027" y="4128"/>
                        <a:pt x="2054" y="2226"/>
                        <a:pt x="1921" y="285"/>
                      </a:cubicBezTo>
                      <a:cubicBezTo>
                        <a:pt x="1370" y="19"/>
                        <a:pt x="742" y="0"/>
                        <a:pt x="190" y="24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53"/>
                <p:cNvSpPr/>
                <p:nvPr/>
              </p:nvSpPr>
              <p:spPr>
                <a:xfrm>
                  <a:off x="1125425" y="1418325"/>
                  <a:ext cx="447500" cy="660500"/>
                </a:xfrm>
                <a:custGeom>
                  <a:avLst/>
                  <a:gdLst/>
                  <a:ahLst/>
                  <a:cxnLst/>
                  <a:rect l="l" t="t" r="r" b="b"/>
                  <a:pathLst>
                    <a:path w="17900" h="26420" extrusionOk="0">
                      <a:moveTo>
                        <a:pt x="11775" y="0"/>
                      </a:moveTo>
                      <a:cubicBezTo>
                        <a:pt x="11775" y="0"/>
                        <a:pt x="7590" y="3139"/>
                        <a:pt x="8827" y="8997"/>
                      </a:cubicBezTo>
                      <a:cubicBezTo>
                        <a:pt x="8827" y="8997"/>
                        <a:pt x="5232" y="10785"/>
                        <a:pt x="4300" y="11755"/>
                      </a:cubicBezTo>
                      <a:cubicBezTo>
                        <a:pt x="3368" y="12706"/>
                        <a:pt x="2321" y="16738"/>
                        <a:pt x="2321" y="16738"/>
                      </a:cubicBezTo>
                      <a:cubicBezTo>
                        <a:pt x="2321" y="16738"/>
                        <a:pt x="324" y="17499"/>
                        <a:pt x="172" y="18774"/>
                      </a:cubicBezTo>
                      <a:cubicBezTo>
                        <a:pt x="1" y="20029"/>
                        <a:pt x="3672" y="20067"/>
                        <a:pt x="5650" y="18774"/>
                      </a:cubicBezTo>
                      <a:cubicBezTo>
                        <a:pt x="5650" y="18774"/>
                        <a:pt x="6886" y="15559"/>
                        <a:pt x="7134" y="14494"/>
                      </a:cubicBezTo>
                      <a:lnTo>
                        <a:pt x="10386" y="13790"/>
                      </a:lnTo>
                      <a:lnTo>
                        <a:pt x="10329" y="14152"/>
                      </a:lnTo>
                      <a:cubicBezTo>
                        <a:pt x="10215" y="14779"/>
                        <a:pt x="10158" y="15426"/>
                        <a:pt x="10139" y="16073"/>
                      </a:cubicBezTo>
                      <a:cubicBezTo>
                        <a:pt x="10196" y="17670"/>
                        <a:pt x="10653" y="19249"/>
                        <a:pt x="11489" y="20638"/>
                      </a:cubicBezTo>
                      <a:cubicBezTo>
                        <a:pt x="11489" y="20638"/>
                        <a:pt x="10595" y="23795"/>
                        <a:pt x="11775" y="25108"/>
                      </a:cubicBezTo>
                      <a:cubicBezTo>
                        <a:pt x="12954" y="26420"/>
                        <a:pt x="15446" y="23339"/>
                        <a:pt x="15160" y="20105"/>
                      </a:cubicBezTo>
                      <a:cubicBezTo>
                        <a:pt x="15160" y="20105"/>
                        <a:pt x="14095" y="17708"/>
                        <a:pt x="14190" y="16643"/>
                      </a:cubicBezTo>
                      <a:lnTo>
                        <a:pt x="16473" y="11793"/>
                      </a:lnTo>
                      <a:cubicBezTo>
                        <a:pt x="16473" y="11793"/>
                        <a:pt x="17671" y="10899"/>
                        <a:pt x="17652" y="8198"/>
                      </a:cubicBezTo>
                      <a:lnTo>
                        <a:pt x="17899" y="1446"/>
                      </a:ln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53"/>
                <p:cNvSpPr/>
                <p:nvPr/>
              </p:nvSpPr>
              <p:spPr>
                <a:xfrm>
                  <a:off x="1364150" y="1505325"/>
                  <a:ext cx="48050" cy="48075"/>
                </a:xfrm>
                <a:custGeom>
                  <a:avLst/>
                  <a:gdLst/>
                  <a:ahLst/>
                  <a:cxnLst/>
                  <a:rect l="l" t="t" r="r" b="b"/>
                  <a:pathLst>
                    <a:path w="1922" h="1923" extrusionOk="0">
                      <a:moveTo>
                        <a:pt x="1921" y="819"/>
                      </a:moveTo>
                      <a:cubicBezTo>
                        <a:pt x="1921" y="1542"/>
                        <a:pt x="1046" y="1922"/>
                        <a:pt x="533" y="1389"/>
                      </a:cubicBezTo>
                      <a:cubicBezTo>
                        <a:pt x="0" y="876"/>
                        <a:pt x="381" y="1"/>
                        <a:pt x="1104" y="1"/>
                      </a:cubicBezTo>
                      <a:cubicBezTo>
                        <a:pt x="1560" y="1"/>
                        <a:pt x="1921" y="362"/>
                        <a:pt x="1921" y="819"/>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53"/>
                <p:cNvSpPr/>
                <p:nvPr/>
              </p:nvSpPr>
              <p:spPr>
                <a:xfrm>
                  <a:off x="1173650" y="1827450"/>
                  <a:ext cx="104925" cy="69275"/>
                </a:xfrm>
                <a:custGeom>
                  <a:avLst/>
                  <a:gdLst/>
                  <a:ahLst/>
                  <a:cxnLst/>
                  <a:rect l="l" t="t" r="r" b="b"/>
                  <a:pathLst>
                    <a:path w="4197" h="2771" extrusionOk="0">
                      <a:moveTo>
                        <a:pt x="399" y="0"/>
                      </a:moveTo>
                      <a:cubicBezTo>
                        <a:pt x="201" y="0"/>
                        <a:pt x="0" y="145"/>
                        <a:pt x="31" y="411"/>
                      </a:cubicBezTo>
                      <a:cubicBezTo>
                        <a:pt x="31" y="564"/>
                        <a:pt x="221" y="1914"/>
                        <a:pt x="3645" y="2751"/>
                      </a:cubicBezTo>
                      <a:cubicBezTo>
                        <a:pt x="3654" y="2761"/>
                        <a:pt x="3669" y="2765"/>
                        <a:pt x="3683" y="2765"/>
                      </a:cubicBezTo>
                      <a:cubicBezTo>
                        <a:pt x="3697" y="2765"/>
                        <a:pt x="3712" y="2761"/>
                        <a:pt x="3721" y="2751"/>
                      </a:cubicBezTo>
                      <a:lnTo>
                        <a:pt x="3721" y="2770"/>
                      </a:lnTo>
                      <a:cubicBezTo>
                        <a:pt x="4121" y="2732"/>
                        <a:pt x="4197" y="2180"/>
                        <a:pt x="3816" y="2047"/>
                      </a:cubicBezTo>
                      <a:cubicBezTo>
                        <a:pt x="1001" y="1363"/>
                        <a:pt x="754" y="392"/>
                        <a:pt x="754" y="335"/>
                      </a:cubicBezTo>
                      <a:cubicBezTo>
                        <a:pt x="736" y="107"/>
                        <a:pt x="569" y="0"/>
                        <a:pt x="39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53"/>
                <p:cNvSpPr/>
                <p:nvPr/>
              </p:nvSpPr>
              <p:spPr>
                <a:xfrm>
                  <a:off x="1216725" y="1696500"/>
                  <a:ext cx="91325" cy="118900"/>
                </a:xfrm>
                <a:custGeom>
                  <a:avLst/>
                  <a:gdLst/>
                  <a:ahLst/>
                  <a:cxnLst/>
                  <a:rect l="l" t="t" r="r" b="b"/>
                  <a:pathLst>
                    <a:path w="3653" h="4756" extrusionOk="0">
                      <a:moveTo>
                        <a:pt x="1427" y="0"/>
                      </a:moveTo>
                      <a:cubicBezTo>
                        <a:pt x="1427" y="0"/>
                        <a:pt x="3311" y="1978"/>
                        <a:pt x="3482" y="3367"/>
                      </a:cubicBezTo>
                      <a:cubicBezTo>
                        <a:pt x="3653" y="4755"/>
                        <a:pt x="1" y="1674"/>
                        <a:pt x="1" y="1674"/>
                      </a:cubicBezTo>
                      <a:cubicBezTo>
                        <a:pt x="1" y="1674"/>
                        <a:pt x="1" y="438"/>
                        <a:pt x="142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53"/>
                <p:cNvSpPr/>
                <p:nvPr/>
              </p:nvSpPr>
              <p:spPr>
                <a:xfrm>
                  <a:off x="1332800" y="1633800"/>
                  <a:ext cx="77500" cy="81275"/>
                </a:xfrm>
                <a:custGeom>
                  <a:avLst/>
                  <a:gdLst/>
                  <a:ahLst/>
                  <a:cxnLst/>
                  <a:rect l="l" t="t" r="r" b="b"/>
                  <a:pathLst>
                    <a:path w="3100" h="3251" extrusionOk="0">
                      <a:moveTo>
                        <a:pt x="513" y="0"/>
                      </a:moveTo>
                      <a:cubicBezTo>
                        <a:pt x="124" y="0"/>
                        <a:pt x="1" y="617"/>
                        <a:pt x="436" y="739"/>
                      </a:cubicBezTo>
                      <a:cubicBezTo>
                        <a:pt x="474" y="758"/>
                        <a:pt x="1768" y="1158"/>
                        <a:pt x="2339" y="2984"/>
                      </a:cubicBezTo>
                      <a:cubicBezTo>
                        <a:pt x="2377" y="3136"/>
                        <a:pt x="2510" y="3250"/>
                        <a:pt x="2681" y="3250"/>
                      </a:cubicBezTo>
                      <a:cubicBezTo>
                        <a:pt x="2719" y="3250"/>
                        <a:pt x="2757" y="3231"/>
                        <a:pt x="2795" y="3212"/>
                      </a:cubicBezTo>
                      <a:cubicBezTo>
                        <a:pt x="2985" y="3155"/>
                        <a:pt x="3099" y="2946"/>
                        <a:pt x="3042" y="2756"/>
                      </a:cubicBezTo>
                      <a:cubicBezTo>
                        <a:pt x="2358" y="530"/>
                        <a:pt x="703" y="36"/>
                        <a:pt x="627" y="17"/>
                      </a:cubicBezTo>
                      <a:cubicBezTo>
                        <a:pt x="587" y="5"/>
                        <a:pt x="549" y="0"/>
                        <a:pt x="51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53"/>
                <p:cNvSpPr/>
                <p:nvPr/>
              </p:nvSpPr>
              <p:spPr>
                <a:xfrm>
                  <a:off x="1398775" y="1912200"/>
                  <a:ext cx="117800" cy="40150"/>
                </a:xfrm>
                <a:custGeom>
                  <a:avLst/>
                  <a:gdLst/>
                  <a:ahLst/>
                  <a:cxnLst/>
                  <a:rect l="l" t="t" r="r" b="b"/>
                  <a:pathLst>
                    <a:path w="4712" h="1606" extrusionOk="0">
                      <a:moveTo>
                        <a:pt x="4203" y="1"/>
                      </a:moveTo>
                      <a:cubicBezTo>
                        <a:pt x="4130" y="1"/>
                        <a:pt x="4053" y="25"/>
                        <a:pt x="3979" y="84"/>
                      </a:cubicBezTo>
                      <a:cubicBezTo>
                        <a:pt x="3260" y="704"/>
                        <a:pt x="2566" y="882"/>
                        <a:pt x="2006" y="882"/>
                      </a:cubicBezTo>
                      <a:cubicBezTo>
                        <a:pt x="1278" y="882"/>
                        <a:pt x="778" y="581"/>
                        <a:pt x="746" y="559"/>
                      </a:cubicBezTo>
                      <a:cubicBezTo>
                        <a:pt x="673" y="513"/>
                        <a:pt x="601" y="493"/>
                        <a:pt x="534" y="493"/>
                      </a:cubicBezTo>
                      <a:cubicBezTo>
                        <a:pt x="213" y="493"/>
                        <a:pt x="0" y="948"/>
                        <a:pt x="346" y="1168"/>
                      </a:cubicBezTo>
                      <a:cubicBezTo>
                        <a:pt x="746" y="1396"/>
                        <a:pt x="1183" y="1529"/>
                        <a:pt x="1621" y="1586"/>
                      </a:cubicBezTo>
                      <a:cubicBezTo>
                        <a:pt x="1754" y="1605"/>
                        <a:pt x="1887" y="1605"/>
                        <a:pt x="2020" y="1605"/>
                      </a:cubicBezTo>
                      <a:cubicBezTo>
                        <a:pt x="2914" y="1586"/>
                        <a:pt x="3789" y="1244"/>
                        <a:pt x="4455" y="635"/>
                      </a:cubicBezTo>
                      <a:cubicBezTo>
                        <a:pt x="4712" y="378"/>
                        <a:pt x="4488" y="1"/>
                        <a:pt x="4203"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53"/>
                <p:cNvSpPr/>
                <p:nvPr/>
              </p:nvSpPr>
              <p:spPr>
                <a:xfrm>
                  <a:off x="1377450" y="1801575"/>
                  <a:ext cx="106075" cy="69925"/>
                </a:xfrm>
                <a:custGeom>
                  <a:avLst/>
                  <a:gdLst/>
                  <a:ahLst/>
                  <a:cxnLst/>
                  <a:rect l="l" t="t" r="r" b="b"/>
                  <a:pathLst>
                    <a:path w="4243" h="2797" extrusionOk="0">
                      <a:moveTo>
                        <a:pt x="4166" y="1732"/>
                      </a:moveTo>
                      <a:cubicBezTo>
                        <a:pt x="2949" y="2797"/>
                        <a:pt x="267" y="2797"/>
                        <a:pt x="153" y="2188"/>
                      </a:cubicBezTo>
                      <a:cubicBezTo>
                        <a:pt x="39" y="1846"/>
                        <a:pt x="1" y="1485"/>
                        <a:pt x="20" y="1104"/>
                      </a:cubicBezTo>
                      <a:cubicBezTo>
                        <a:pt x="1922" y="1"/>
                        <a:pt x="4128" y="1085"/>
                        <a:pt x="4128" y="1085"/>
                      </a:cubicBezTo>
                      <a:cubicBezTo>
                        <a:pt x="4224" y="1294"/>
                        <a:pt x="4243" y="1523"/>
                        <a:pt x="4166" y="1732"/>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53"/>
                <p:cNvSpPr/>
                <p:nvPr/>
              </p:nvSpPr>
              <p:spPr>
                <a:xfrm>
                  <a:off x="1381275" y="1679375"/>
                  <a:ext cx="168350" cy="42825"/>
                </a:xfrm>
                <a:custGeom>
                  <a:avLst/>
                  <a:gdLst/>
                  <a:ahLst/>
                  <a:cxnLst/>
                  <a:rect l="l" t="t" r="r" b="b"/>
                  <a:pathLst>
                    <a:path w="6734" h="1713" extrusionOk="0">
                      <a:moveTo>
                        <a:pt x="3104" y="1"/>
                      </a:moveTo>
                      <a:cubicBezTo>
                        <a:pt x="2238" y="1"/>
                        <a:pt x="1284" y="224"/>
                        <a:pt x="342" y="876"/>
                      </a:cubicBezTo>
                      <a:cubicBezTo>
                        <a:pt x="0" y="1109"/>
                        <a:pt x="218" y="1558"/>
                        <a:pt x="537" y="1558"/>
                      </a:cubicBezTo>
                      <a:cubicBezTo>
                        <a:pt x="608" y="1558"/>
                        <a:pt x="685" y="1536"/>
                        <a:pt x="761" y="1484"/>
                      </a:cubicBezTo>
                      <a:cubicBezTo>
                        <a:pt x="1575" y="921"/>
                        <a:pt x="2397" y="728"/>
                        <a:pt x="3141" y="728"/>
                      </a:cubicBezTo>
                      <a:cubicBezTo>
                        <a:pt x="4710" y="728"/>
                        <a:pt x="5933" y="1585"/>
                        <a:pt x="6011" y="1636"/>
                      </a:cubicBezTo>
                      <a:cubicBezTo>
                        <a:pt x="6087" y="1693"/>
                        <a:pt x="6144" y="1712"/>
                        <a:pt x="6239" y="1712"/>
                      </a:cubicBezTo>
                      <a:cubicBezTo>
                        <a:pt x="6581" y="1712"/>
                        <a:pt x="6733" y="1256"/>
                        <a:pt x="6448" y="1047"/>
                      </a:cubicBezTo>
                      <a:cubicBezTo>
                        <a:pt x="6422" y="1034"/>
                        <a:pt x="4969" y="1"/>
                        <a:pt x="3104"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53"/>
                <p:cNvSpPr/>
                <p:nvPr/>
              </p:nvSpPr>
              <p:spPr>
                <a:xfrm>
                  <a:off x="1384600" y="1206225"/>
                  <a:ext cx="271075" cy="267275"/>
                </a:xfrm>
                <a:custGeom>
                  <a:avLst/>
                  <a:gdLst/>
                  <a:ahLst/>
                  <a:cxnLst/>
                  <a:rect l="l" t="t" r="r" b="b"/>
                  <a:pathLst>
                    <a:path w="10843" h="10691" extrusionOk="0">
                      <a:moveTo>
                        <a:pt x="5421" y="1"/>
                      </a:moveTo>
                      <a:cubicBezTo>
                        <a:pt x="2435" y="1"/>
                        <a:pt x="0" y="2397"/>
                        <a:pt x="0" y="5346"/>
                      </a:cubicBezTo>
                      <a:cubicBezTo>
                        <a:pt x="0" y="8294"/>
                        <a:pt x="2435" y="10691"/>
                        <a:pt x="5421" y="10691"/>
                      </a:cubicBezTo>
                      <a:cubicBezTo>
                        <a:pt x="8407" y="10691"/>
                        <a:pt x="10842" y="8294"/>
                        <a:pt x="10842" y="5346"/>
                      </a:cubicBezTo>
                      <a:cubicBezTo>
                        <a:pt x="10842" y="2397"/>
                        <a:pt x="8407" y="1"/>
                        <a:pt x="5421"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53"/>
                <p:cNvSpPr/>
                <p:nvPr/>
              </p:nvSpPr>
              <p:spPr>
                <a:xfrm>
                  <a:off x="1384600" y="1255700"/>
                  <a:ext cx="214950" cy="225400"/>
                </a:xfrm>
                <a:custGeom>
                  <a:avLst/>
                  <a:gdLst/>
                  <a:ahLst/>
                  <a:cxnLst/>
                  <a:rect l="l" t="t" r="r" b="b"/>
                  <a:pathLst>
                    <a:path w="8598" h="9016" extrusionOk="0">
                      <a:moveTo>
                        <a:pt x="6182" y="8293"/>
                      </a:moveTo>
                      <a:cubicBezTo>
                        <a:pt x="3044" y="9016"/>
                        <a:pt x="57" y="6657"/>
                        <a:pt x="0" y="3443"/>
                      </a:cubicBezTo>
                      <a:cubicBezTo>
                        <a:pt x="0" y="2244"/>
                        <a:pt x="457" y="1065"/>
                        <a:pt x="1256" y="171"/>
                      </a:cubicBezTo>
                      <a:lnTo>
                        <a:pt x="1294" y="114"/>
                      </a:lnTo>
                      <a:cubicBezTo>
                        <a:pt x="1427" y="0"/>
                        <a:pt x="1655" y="19"/>
                        <a:pt x="1731" y="190"/>
                      </a:cubicBezTo>
                      <a:cubicBezTo>
                        <a:pt x="2112" y="856"/>
                        <a:pt x="3443" y="2206"/>
                        <a:pt x="7894" y="1655"/>
                      </a:cubicBezTo>
                      <a:cubicBezTo>
                        <a:pt x="8160" y="1617"/>
                        <a:pt x="8407" y="1826"/>
                        <a:pt x="8426" y="2092"/>
                      </a:cubicBezTo>
                      <a:cubicBezTo>
                        <a:pt x="8541" y="3310"/>
                        <a:pt x="8598" y="6524"/>
                        <a:pt x="6429" y="8236"/>
                      </a:cubicBezTo>
                      <a:close/>
                    </a:path>
                  </a:pathLst>
                </a:custGeom>
                <a:solidFill>
                  <a:srgbClr val="141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53"/>
                <p:cNvSpPr/>
                <p:nvPr/>
              </p:nvSpPr>
              <p:spPr>
                <a:xfrm>
                  <a:off x="1514400" y="1754975"/>
                  <a:ext cx="121300" cy="112250"/>
                </a:xfrm>
                <a:custGeom>
                  <a:avLst/>
                  <a:gdLst/>
                  <a:ahLst/>
                  <a:cxnLst/>
                  <a:rect l="l" t="t" r="r" b="b"/>
                  <a:pathLst>
                    <a:path w="4852" h="4490" extrusionOk="0">
                      <a:moveTo>
                        <a:pt x="4851" y="229"/>
                      </a:moveTo>
                      <a:cubicBezTo>
                        <a:pt x="4851" y="229"/>
                        <a:pt x="4452" y="3120"/>
                        <a:pt x="4052" y="3634"/>
                      </a:cubicBezTo>
                      <a:cubicBezTo>
                        <a:pt x="3672" y="4147"/>
                        <a:pt x="3729" y="2512"/>
                        <a:pt x="3729" y="2512"/>
                      </a:cubicBezTo>
                      <a:cubicBezTo>
                        <a:pt x="3729" y="2512"/>
                        <a:pt x="3120" y="4490"/>
                        <a:pt x="2740" y="4414"/>
                      </a:cubicBezTo>
                      <a:cubicBezTo>
                        <a:pt x="2379" y="4338"/>
                        <a:pt x="3025" y="2321"/>
                        <a:pt x="3025" y="2321"/>
                      </a:cubicBezTo>
                      <a:cubicBezTo>
                        <a:pt x="3025" y="2321"/>
                        <a:pt x="2493" y="4357"/>
                        <a:pt x="2131" y="4262"/>
                      </a:cubicBezTo>
                      <a:cubicBezTo>
                        <a:pt x="1751" y="4185"/>
                        <a:pt x="2360" y="2245"/>
                        <a:pt x="2360" y="2245"/>
                      </a:cubicBezTo>
                      <a:cubicBezTo>
                        <a:pt x="2360" y="2245"/>
                        <a:pt x="1561" y="3691"/>
                        <a:pt x="1199" y="3653"/>
                      </a:cubicBezTo>
                      <a:cubicBezTo>
                        <a:pt x="857" y="3615"/>
                        <a:pt x="1656" y="1808"/>
                        <a:pt x="1656" y="1808"/>
                      </a:cubicBezTo>
                      <a:cubicBezTo>
                        <a:pt x="1275" y="1846"/>
                        <a:pt x="914" y="1903"/>
                        <a:pt x="553" y="1998"/>
                      </a:cubicBezTo>
                      <a:cubicBezTo>
                        <a:pt x="1" y="2150"/>
                        <a:pt x="362" y="1009"/>
                        <a:pt x="1751"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53"/>
                <p:cNvSpPr/>
                <p:nvPr/>
              </p:nvSpPr>
              <p:spPr>
                <a:xfrm>
                  <a:off x="1520125" y="1449225"/>
                  <a:ext cx="151225" cy="327650"/>
                </a:xfrm>
                <a:custGeom>
                  <a:avLst/>
                  <a:gdLst/>
                  <a:ahLst/>
                  <a:cxnLst/>
                  <a:rect l="l" t="t" r="r" b="b"/>
                  <a:pathLst>
                    <a:path w="6049" h="13106" extrusionOk="0">
                      <a:moveTo>
                        <a:pt x="3291" y="210"/>
                      </a:moveTo>
                      <a:cubicBezTo>
                        <a:pt x="3291" y="210"/>
                        <a:pt x="590" y="0"/>
                        <a:pt x="0" y="2188"/>
                      </a:cubicBezTo>
                      <a:cubicBezTo>
                        <a:pt x="381" y="3862"/>
                        <a:pt x="1008" y="5478"/>
                        <a:pt x="1864" y="6981"/>
                      </a:cubicBezTo>
                      <a:cubicBezTo>
                        <a:pt x="2035" y="7647"/>
                        <a:pt x="2054" y="8351"/>
                        <a:pt x="1940" y="9035"/>
                      </a:cubicBezTo>
                      <a:cubicBezTo>
                        <a:pt x="1769" y="10348"/>
                        <a:pt x="1389" y="12174"/>
                        <a:pt x="1389" y="12174"/>
                      </a:cubicBezTo>
                      <a:cubicBezTo>
                        <a:pt x="1389" y="12174"/>
                        <a:pt x="2473" y="13106"/>
                        <a:pt x="4622" y="12459"/>
                      </a:cubicBezTo>
                      <a:cubicBezTo>
                        <a:pt x="4622" y="12459"/>
                        <a:pt x="6049" y="9473"/>
                        <a:pt x="5783" y="6677"/>
                      </a:cubicBezTo>
                      <a:cubicBezTo>
                        <a:pt x="5535" y="3881"/>
                        <a:pt x="3291" y="210"/>
                        <a:pt x="3291" y="210"/>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53"/>
                <p:cNvSpPr/>
                <p:nvPr/>
              </p:nvSpPr>
              <p:spPr>
                <a:xfrm>
                  <a:off x="1545200" y="1745650"/>
                  <a:ext cx="104075" cy="34575"/>
                </a:xfrm>
                <a:custGeom>
                  <a:avLst/>
                  <a:gdLst/>
                  <a:ahLst/>
                  <a:cxnLst/>
                  <a:rect l="l" t="t" r="r" b="b"/>
                  <a:pathLst>
                    <a:path w="4163" h="1383" extrusionOk="0">
                      <a:moveTo>
                        <a:pt x="521" y="0"/>
                      </a:moveTo>
                      <a:cubicBezTo>
                        <a:pt x="247" y="0"/>
                        <a:pt x="0" y="344"/>
                        <a:pt x="234" y="621"/>
                      </a:cubicBezTo>
                      <a:cubicBezTo>
                        <a:pt x="713" y="1100"/>
                        <a:pt x="1370" y="1383"/>
                        <a:pt x="2068" y="1383"/>
                      </a:cubicBezTo>
                      <a:cubicBezTo>
                        <a:pt x="2090" y="1383"/>
                        <a:pt x="2113" y="1383"/>
                        <a:pt x="2136" y="1382"/>
                      </a:cubicBezTo>
                      <a:cubicBezTo>
                        <a:pt x="2725" y="1382"/>
                        <a:pt x="3296" y="1211"/>
                        <a:pt x="3809" y="906"/>
                      </a:cubicBezTo>
                      <a:cubicBezTo>
                        <a:pt x="4163" y="714"/>
                        <a:pt x="3960" y="223"/>
                        <a:pt x="3637" y="223"/>
                      </a:cubicBezTo>
                      <a:cubicBezTo>
                        <a:pt x="3577" y="223"/>
                        <a:pt x="3513" y="240"/>
                        <a:pt x="3448" y="279"/>
                      </a:cubicBezTo>
                      <a:cubicBezTo>
                        <a:pt x="2949" y="557"/>
                        <a:pt x="2508" y="655"/>
                        <a:pt x="2136" y="655"/>
                      </a:cubicBezTo>
                      <a:cubicBezTo>
                        <a:pt x="1287" y="655"/>
                        <a:pt x="793" y="147"/>
                        <a:pt x="766" y="108"/>
                      </a:cubicBezTo>
                      <a:cubicBezTo>
                        <a:pt x="691" y="32"/>
                        <a:pt x="605" y="0"/>
                        <a:pt x="52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53"/>
                <p:cNvSpPr/>
                <p:nvPr/>
              </p:nvSpPr>
              <p:spPr>
                <a:xfrm>
                  <a:off x="1566250" y="1616125"/>
                  <a:ext cx="103675" cy="62800"/>
                </a:xfrm>
                <a:custGeom>
                  <a:avLst/>
                  <a:gdLst/>
                  <a:ahLst/>
                  <a:cxnLst/>
                  <a:rect l="l" t="t" r="r" b="b"/>
                  <a:pathLst>
                    <a:path w="4147" h="2512" extrusionOk="0">
                      <a:moveTo>
                        <a:pt x="152" y="1237"/>
                      </a:moveTo>
                      <a:cubicBezTo>
                        <a:pt x="152" y="1237"/>
                        <a:pt x="3557" y="1180"/>
                        <a:pt x="3957" y="1"/>
                      </a:cubicBezTo>
                      <a:cubicBezTo>
                        <a:pt x="3957" y="1"/>
                        <a:pt x="4147" y="571"/>
                        <a:pt x="3899" y="1846"/>
                      </a:cubicBezTo>
                      <a:cubicBezTo>
                        <a:pt x="3899" y="1846"/>
                        <a:pt x="2016" y="2512"/>
                        <a:pt x="171" y="1751"/>
                      </a:cubicBezTo>
                      <a:cubicBezTo>
                        <a:pt x="152" y="1751"/>
                        <a:pt x="0" y="1713"/>
                        <a:pt x="152" y="1237"/>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53"/>
                <p:cNvSpPr/>
                <p:nvPr/>
              </p:nvSpPr>
              <p:spPr>
                <a:xfrm>
                  <a:off x="1508700" y="1441825"/>
                  <a:ext cx="110525" cy="82075"/>
                </a:xfrm>
                <a:custGeom>
                  <a:avLst/>
                  <a:gdLst/>
                  <a:ahLst/>
                  <a:cxnLst/>
                  <a:rect l="l" t="t" r="r" b="b"/>
                  <a:pathLst>
                    <a:path w="4421" h="3283" extrusionOk="0">
                      <a:moveTo>
                        <a:pt x="3360" y="0"/>
                      </a:moveTo>
                      <a:cubicBezTo>
                        <a:pt x="2177" y="0"/>
                        <a:pt x="424" y="546"/>
                        <a:pt x="58" y="2712"/>
                      </a:cubicBezTo>
                      <a:cubicBezTo>
                        <a:pt x="1" y="2978"/>
                        <a:pt x="191" y="3226"/>
                        <a:pt x="457" y="3283"/>
                      </a:cubicBezTo>
                      <a:lnTo>
                        <a:pt x="533" y="3283"/>
                      </a:lnTo>
                      <a:cubicBezTo>
                        <a:pt x="762" y="3283"/>
                        <a:pt x="971" y="3112"/>
                        <a:pt x="1009" y="2883"/>
                      </a:cubicBezTo>
                      <a:cubicBezTo>
                        <a:pt x="1310" y="1198"/>
                        <a:pt x="2670" y="977"/>
                        <a:pt x="3338" y="977"/>
                      </a:cubicBezTo>
                      <a:cubicBezTo>
                        <a:pt x="3515" y="977"/>
                        <a:pt x="3643" y="992"/>
                        <a:pt x="3691" y="1000"/>
                      </a:cubicBezTo>
                      <a:cubicBezTo>
                        <a:pt x="3704" y="1001"/>
                        <a:pt x="3716" y="1001"/>
                        <a:pt x="3728" y="1001"/>
                      </a:cubicBezTo>
                      <a:cubicBezTo>
                        <a:pt x="4323" y="1001"/>
                        <a:pt x="4420" y="123"/>
                        <a:pt x="3824" y="30"/>
                      </a:cubicBezTo>
                      <a:cubicBezTo>
                        <a:pt x="3685" y="11"/>
                        <a:pt x="3528" y="0"/>
                        <a:pt x="336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1" name="Google Shape;19991;p53"/>
              <p:cNvGrpSpPr/>
              <p:nvPr/>
            </p:nvGrpSpPr>
            <p:grpSpPr>
              <a:xfrm>
                <a:off x="103591" y="148009"/>
                <a:ext cx="3114248" cy="1983396"/>
                <a:chOff x="961902" y="999722"/>
                <a:chExt cx="1680561" cy="1070313"/>
              </a:xfrm>
            </p:grpSpPr>
            <p:sp>
              <p:nvSpPr>
                <p:cNvPr id="19992" name="Google Shape;19992;p53"/>
                <p:cNvSpPr/>
                <p:nvPr/>
              </p:nvSpPr>
              <p:spPr>
                <a:xfrm>
                  <a:off x="1258302" y="999722"/>
                  <a:ext cx="1066864" cy="1070313"/>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53"/>
                <p:cNvSpPr/>
                <p:nvPr/>
              </p:nvSpPr>
              <p:spPr>
                <a:xfrm>
                  <a:off x="1345466" y="1002648"/>
                  <a:ext cx="892537" cy="240692"/>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53"/>
                <p:cNvSpPr/>
                <p:nvPr/>
              </p:nvSpPr>
              <p:spPr>
                <a:xfrm>
                  <a:off x="1258302" y="1421017"/>
                  <a:ext cx="1063415" cy="94270"/>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53"/>
                <p:cNvSpPr/>
                <p:nvPr/>
              </p:nvSpPr>
              <p:spPr>
                <a:xfrm>
                  <a:off x="1258302" y="1480276"/>
                  <a:ext cx="1066864" cy="163980"/>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53"/>
                <p:cNvSpPr/>
                <p:nvPr/>
              </p:nvSpPr>
              <p:spPr>
                <a:xfrm>
                  <a:off x="1314112" y="1773123"/>
                  <a:ext cx="857630" cy="153529"/>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rgbClr val="D4D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53"/>
                <p:cNvSpPr/>
                <p:nvPr/>
              </p:nvSpPr>
              <p:spPr>
                <a:xfrm>
                  <a:off x="961902" y="1042468"/>
                  <a:ext cx="1680561" cy="992451"/>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708EC0">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1" name="Google Shape;19821;p49"/>
          <p:cNvSpPr txBox="1">
            <a:spLocks noGrp="1"/>
          </p:cNvSpPr>
          <p:nvPr>
            <p:ph type="title"/>
          </p:nvPr>
        </p:nvSpPr>
        <p:spPr>
          <a:prstGeom prst="rect">
            <a:avLst/>
          </a:prstGeom>
        </p:spPr>
        <p:txBody>
          <a:bodyPr spcFirstLastPara="1" wrap="square" lIns="91425" tIns="91425" rIns="91425" bIns="91425" anchor="ctr" anchorCtr="0">
            <a:noAutofit/>
          </a:bodyPr>
          <a:lstStyle/>
          <a:p>
            <a:r>
              <a:rPr lang="en" b="1" dirty="0"/>
              <a:t>Dataset</a:t>
            </a:r>
          </a:p>
        </p:txBody>
      </p:sp>
      <p:pic>
        <p:nvPicPr>
          <p:cNvPr id="2" name="Picture 2">
            <a:extLst>
              <a:ext uri="{FF2B5EF4-FFF2-40B4-BE49-F238E27FC236}">
                <a16:creationId xmlns:a16="http://schemas.microsoft.com/office/drawing/2014/main" id="{52A1447A-8744-9EAC-296C-5363D9376D3D}"/>
              </a:ext>
            </a:extLst>
          </p:cNvPr>
          <p:cNvPicPr>
            <a:picLocks noChangeAspect="1"/>
          </p:cNvPicPr>
          <p:nvPr/>
        </p:nvPicPr>
        <p:blipFill>
          <a:blip r:embed="rId3"/>
          <a:stretch>
            <a:fillRect/>
          </a:stretch>
        </p:blipFill>
        <p:spPr>
          <a:xfrm>
            <a:off x="5295900" y="1146288"/>
            <a:ext cx="3498142" cy="3697589"/>
          </a:xfrm>
          <a:prstGeom prst="rect">
            <a:avLst/>
          </a:prstGeom>
        </p:spPr>
      </p:pic>
      <p:sp>
        <p:nvSpPr>
          <p:cNvPr id="3" name="Left Brace 2">
            <a:extLst>
              <a:ext uri="{FF2B5EF4-FFF2-40B4-BE49-F238E27FC236}">
                <a16:creationId xmlns:a16="http://schemas.microsoft.com/office/drawing/2014/main" id="{FDA59F66-891F-DBA4-DD06-99DC4CDA6022}"/>
              </a:ext>
            </a:extLst>
          </p:cNvPr>
          <p:cNvSpPr/>
          <p:nvPr/>
        </p:nvSpPr>
        <p:spPr>
          <a:xfrm>
            <a:off x="5002276" y="2114550"/>
            <a:ext cx="155222" cy="9172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F6FE8F6-A504-DE33-8D3E-E56DBD42BEAE}"/>
              </a:ext>
            </a:extLst>
          </p:cNvPr>
          <p:cNvSpPr txBox="1"/>
          <p:nvPr/>
        </p:nvSpPr>
        <p:spPr>
          <a:xfrm>
            <a:off x="124177" y="24489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latin typeface="Roboto"/>
                <a:ea typeface="Roboto"/>
              </a:rPr>
              <a:t>Photometric Letters: </a:t>
            </a:r>
            <a:endParaRPr lang="en-US" b="1" dirty="0">
              <a:solidFill>
                <a:schemeClr val="tx1"/>
              </a:solidFill>
            </a:endParaRPr>
          </a:p>
        </p:txBody>
      </p:sp>
      <p:sp>
        <p:nvSpPr>
          <p:cNvPr id="9" name="TextBox 8">
            <a:extLst>
              <a:ext uri="{FF2B5EF4-FFF2-40B4-BE49-F238E27FC236}">
                <a16:creationId xmlns:a16="http://schemas.microsoft.com/office/drawing/2014/main" id="{94ADE730-7182-7513-7DC2-85EE236B1810}"/>
              </a:ext>
            </a:extLst>
          </p:cNvPr>
          <p:cNvSpPr txBox="1"/>
          <p:nvPr/>
        </p:nvSpPr>
        <p:spPr>
          <a:xfrm>
            <a:off x="2099732" y="2350206"/>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solidFill>
                <a:latin typeface="Roboto"/>
                <a:ea typeface="Roboto"/>
              </a:rPr>
              <a:t>Each letter designates a section of light of the electromagnetic spectrum</a:t>
            </a:r>
            <a:endParaRPr lang="en-US" sz="1200" dirty="0">
              <a:solidFill>
                <a:schemeClr val="tx1"/>
              </a:solidFill>
            </a:endParaRPr>
          </a:p>
        </p:txBody>
      </p:sp>
      <p:sp>
        <p:nvSpPr>
          <p:cNvPr id="10" name="Left Brace 9">
            <a:extLst>
              <a:ext uri="{FF2B5EF4-FFF2-40B4-BE49-F238E27FC236}">
                <a16:creationId xmlns:a16="http://schemas.microsoft.com/office/drawing/2014/main" id="{EBABA3ED-4BCA-D8AA-2113-26D1028161D9}"/>
              </a:ext>
            </a:extLst>
          </p:cNvPr>
          <p:cNvSpPr/>
          <p:nvPr/>
        </p:nvSpPr>
        <p:spPr>
          <a:xfrm>
            <a:off x="5002276" y="1670050"/>
            <a:ext cx="155222" cy="366889"/>
          </a:xfrm>
          <a:prstGeom prst="leftBrac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30BCA-B9AD-E423-5121-35159D1035F2}"/>
              </a:ext>
            </a:extLst>
          </p:cNvPr>
          <p:cNvSpPr txBox="1"/>
          <p:nvPr/>
        </p:nvSpPr>
        <p:spPr>
          <a:xfrm>
            <a:off x="371121" y="157409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latin typeface="Roboto"/>
                <a:ea typeface="Roboto"/>
              </a:rPr>
              <a:t>Alpha &amp; Delta:</a:t>
            </a:r>
            <a:endParaRPr lang="en-US" dirty="0">
              <a:solidFill>
                <a:schemeClr val="tx1"/>
              </a:solidFill>
            </a:endParaRPr>
          </a:p>
        </p:txBody>
      </p:sp>
      <p:sp>
        <p:nvSpPr>
          <p:cNvPr id="12" name="TextBox 11">
            <a:extLst>
              <a:ext uri="{FF2B5EF4-FFF2-40B4-BE49-F238E27FC236}">
                <a16:creationId xmlns:a16="http://schemas.microsoft.com/office/drawing/2014/main" id="{C8E3A22C-0A2B-7946-B6A7-B31FAEC9339E}"/>
              </a:ext>
            </a:extLst>
          </p:cNvPr>
          <p:cNvSpPr txBox="1"/>
          <p:nvPr/>
        </p:nvSpPr>
        <p:spPr>
          <a:xfrm>
            <a:off x="2099732" y="157409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solidFill>
                <a:latin typeface="Roboto"/>
                <a:ea typeface="Roboto"/>
              </a:rPr>
              <a:t>The astronomical equivalents of longitude and latitude </a:t>
            </a:r>
            <a:endParaRPr lang="en-US" dirty="0">
              <a:solidFill>
                <a:schemeClr val="tx1"/>
              </a:solidFill>
            </a:endParaRPr>
          </a:p>
        </p:txBody>
      </p:sp>
      <p:sp>
        <p:nvSpPr>
          <p:cNvPr id="14" name="Left Brace 13">
            <a:extLst>
              <a:ext uri="{FF2B5EF4-FFF2-40B4-BE49-F238E27FC236}">
                <a16:creationId xmlns:a16="http://schemas.microsoft.com/office/drawing/2014/main" id="{1A6EA96C-4E19-8B1D-1B07-9E698E456EFE}"/>
              </a:ext>
            </a:extLst>
          </p:cNvPr>
          <p:cNvSpPr/>
          <p:nvPr/>
        </p:nvSpPr>
        <p:spPr>
          <a:xfrm>
            <a:off x="5284498" y="1952272"/>
            <a:ext cx="155222" cy="36688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27497807-1CEE-00FF-F675-57480EED13D6}"/>
              </a:ext>
            </a:extLst>
          </p:cNvPr>
          <p:cNvSpPr/>
          <p:nvPr/>
        </p:nvSpPr>
        <p:spPr>
          <a:xfrm>
            <a:off x="5079887" y="4090105"/>
            <a:ext cx="155222" cy="21166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2BE9AB8-2460-BACB-0AAD-59CC97E8F7F4}"/>
              </a:ext>
            </a:extLst>
          </p:cNvPr>
          <p:cNvSpPr txBox="1"/>
          <p:nvPr/>
        </p:nvSpPr>
        <p:spPr>
          <a:xfrm>
            <a:off x="406399" y="3994151"/>
            <a:ext cx="13462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latin typeface="Roboto"/>
                <a:ea typeface="Roboto"/>
              </a:rPr>
              <a:t>Redshift:</a:t>
            </a:r>
            <a:endParaRPr lang="en-US" dirty="0">
              <a:solidFill>
                <a:schemeClr val="tx1"/>
              </a:solidFill>
            </a:endParaRPr>
          </a:p>
        </p:txBody>
      </p:sp>
      <p:sp>
        <p:nvSpPr>
          <p:cNvPr id="17" name="TextBox 16">
            <a:extLst>
              <a:ext uri="{FF2B5EF4-FFF2-40B4-BE49-F238E27FC236}">
                <a16:creationId xmlns:a16="http://schemas.microsoft.com/office/drawing/2014/main" id="{4ADA2DBF-1213-6BBE-AA68-817A22B9AFDF}"/>
              </a:ext>
            </a:extLst>
          </p:cNvPr>
          <p:cNvSpPr txBox="1"/>
          <p:nvPr/>
        </p:nvSpPr>
        <p:spPr>
          <a:xfrm>
            <a:off x="2099732" y="395181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tx1"/>
                </a:solidFill>
                <a:latin typeface="Roboto"/>
                <a:ea typeface="Roboto"/>
              </a:rPr>
              <a:t>An increase in the wavelength of electromagnetic radiation</a:t>
            </a:r>
          </a:p>
        </p:txBody>
      </p:sp>
    </p:spTree>
    <p:extLst>
      <p:ext uri="{BB962C8B-B14F-4D97-AF65-F5344CB8AC3E}">
        <p14:creationId xmlns:p14="http://schemas.microsoft.com/office/powerpoint/2010/main" val="363554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1" name="Google Shape;19821;p49"/>
          <p:cNvSpPr txBox="1">
            <a:spLocks noGrp="1"/>
          </p:cNvSpPr>
          <p:nvPr>
            <p:ph type="title"/>
          </p:nvPr>
        </p:nvSpPr>
        <p:spPr>
          <a:xfrm>
            <a:off x="607391" y="102055"/>
            <a:ext cx="7717500" cy="572700"/>
          </a:xfrm>
          <a:prstGeom prst="rect">
            <a:avLst/>
          </a:prstGeom>
        </p:spPr>
        <p:txBody>
          <a:bodyPr spcFirstLastPara="1" wrap="square" lIns="91425" tIns="91425" rIns="91425" bIns="91425" anchor="ctr" anchorCtr="0">
            <a:noAutofit/>
          </a:bodyPr>
          <a:lstStyle/>
          <a:p>
            <a:r>
              <a:rPr lang="en"/>
              <a:t>Exploring Distributions</a:t>
            </a:r>
            <a:endParaRPr lang="en-US"/>
          </a:p>
        </p:txBody>
      </p:sp>
      <p:pic>
        <p:nvPicPr>
          <p:cNvPr id="9" name="Picture 9">
            <a:extLst>
              <a:ext uri="{FF2B5EF4-FFF2-40B4-BE49-F238E27FC236}">
                <a16:creationId xmlns:a16="http://schemas.microsoft.com/office/drawing/2014/main" id="{E911B2BE-892E-75DC-0E39-8F6326C524E2}"/>
              </a:ext>
            </a:extLst>
          </p:cNvPr>
          <p:cNvPicPr>
            <a:picLocks noChangeAspect="1"/>
          </p:cNvPicPr>
          <p:nvPr/>
        </p:nvPicPr>
        <p:blipFill>
          <a:blip r:embed="rId3"/>
          <a:stretch>
            <a:fillRect/>
          </a:stretch>
        </p:blipFill>
        <p:spPr>
          <a:xfrm>
            <a:off x="1210516" y="674101"/>
            <a:ext cx="6722530" cy="4405656"/>
          </a:xfrm>
          <a:prstGeom prst="rect">
            <a:avLst/>
          </a:prstGeom>
        </p:spPr>
      </p:pic>
    </p:spTree>
    <p:extLst>
      <p:ext uri="{BB962C8B-B14F-4D97-AF65-F5344CB8AC3E}">
        <p14:creationId xmlns:p14="http://schemas.microsoft.com/office/powerpoint/2010/main" val="2642858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19"/>
        <p:cNvGrpSpPr/>
        <p:nvPr/>
      </p:nvGrpSpPr>
      <p:grpSpPr>
        <a:xfrm>
          <a:off x="0" y="0"/>
          <a:ext cx="0" cy="0"/>
          <a:chOff x="0" y="0"/>
          <a:chExt cx="0" cy="0"/>
        </a:xfrm>
      </p:grpSpPr>
      <p:sp>
        <p:nvSpPr>
          <p:cNvPr id="19821" name="Google Shape;19821;p49"/>
          <p:cNvSpPr txBox="1">
            <a:spLocks noGrp="1"/>
          </p:cNvSpPr>
          <p:nvPr>
            <p:ph type="title"/>
          </p:nvPr>
        </p:nvSpPr>
        <p:spPr>
          <a:xfrm>
            <a:off x="607391" y="102055"/>
            <a:ext cx="7717500" cy="572700"/>
          </a:xfrm>
          <a:prstGeom prst="rect">
            <a:avLst/>
          </a:prstGeom>
        </p:spPr>
        <p:txBody>
          <a:bodyPr spcFirstLastPara="1" wrap="square" lIns="91425" tIns="91425" rIns="91425" bIns="91425" anchor="ctr" anchorCtr="0">
            <a:noAutofit/>
          </a:bodyPr>
          <a:lstStyle/>
          <a:p>
            <a:r>
              <a:rPr lang="en"/>
              <a:t>Exploring Correlation Heatmaps</a:t>
            </a:r>
          </a:p>
        </p:txBody>
      </p:sp>
      <p:pic>
        <p:nvPicPr>
          <p:cNvPr id="4" name="Picture 4" descr="Chart, histogram&#10;&#10;Description automatically generated">
            <a:extLst>
              <a:ext uri="{FF2B5EF4-FFF2-40B4-BE49-F238E27FC236}">
                <a16:creationId xmlns:a16="http://schemas.microsoft.com/office/drawing/2014/main" id="{81C172A4-3966-487D-FC95-2EA293C0A46E}"/>
              </a:ext>
            </a:extLst>
          </p:cNvPr>
          <p:cNvPicPr>
            <a:picLocks noChangeAspect="1"/>
          </p:cNvPicPr>
          <p:nvPr/>
        </p:nvPicPr>
        <p:blipFill>
          <a:blip r:embed="rId3"/>
          <a:stretch>
            <a:fillRect/>
          </a:stretch>
        </p:blipFill>
        <p:spPr>
          <a:xfrm>
            <a:off x="230011" y="1014956"/>
            <a:ext cx="4062588" cy="3699198"/>
          </a:xfrm>
          <a:prstGeom prst="rect">
            <a:avLst/>
          </a:prstGeom>
        </p:spPr>
      </p:pic>
      <p:pic>
        <p:nvPicPr>
          <p:cNvPr id="5" name="Picture 5" descr="Table, calendar&#10;&#10;Description automatically generated">
            <a:extLst>
              <a:ext uri="{FF2B5EF4-FFF2-40B4-BE49-F238E27FC236}">
                <a16:creationId xmlns:a16="http://schemas.microsoft.com/office/drawing/2014/main" id="{99AC6F5E-AD70-AB9A-6E71-552778BB2228}"/>
              </a:ext>
            </a:extLst>
          </p:cNvPr>
          <p:cNvPicPr>
            <a:picLocks noChangeAspect="1"/>
          </p:cNvPicPr>
          <p:nvPr/>
        </p:nvPicPr>
        <p:blipFill rotWithShape="1">
          <a:blip r:embed="rId4"/>
          <a:srcRect l="1595" r="1276" b="1172"/>
          <a:stretch/>
        </p:blipFill>
        <p:spPr>
          <a:xfrm>
            <a:off x="4533900" y="1865013"/>
            <a:ext cx="4295469" cy="1787391"/>
          </a:xfrm>
          <a:prstGeom prst="rect">
            <a:avLst/>
          </a:prstGeom>
        </p:spPr>
      </p:pic>
    </p:spTree>
    <p:extLst>
      <p:ext uri="{BB962C8B-B14F-4D97-AF65-F5344CB8AC3E}">
        <p14:creationId xmlns:p14="http://schemas.microsoft.com/office/powerpoint/2010/main" val="367258842"/>
      </p:ext>
    </p:extLst>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1388</Words>
  <Application>Microsoft Office PowerPoint</Application>
  <PresentationFormat>On-screen Show (16:9)</PresentationFormat>
  <Paragraphs>95</Paragraphs>
  <Slides>22</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Proxima Nova Semibold</vt:lpstr>
      <vt:lpstr>Roboto</vt:lpstr>
      <vt:lpstr>Proxima Nova</vt:lpstr>
      <vt:lpstr>Roboto Light</vt:lpstr>
      <vt:lpstr>Big Shoulders Text</vt:lpstr>
      <vt:lpstr>Arial</vt:lpstr>
      <vt:lpstr>Slidesgo Final Pages</vt:lpstr>
      <vt:lpstr>Slidesgo Final Pages</vt:lpstr>
      <vt:lpstr>Stellar Classification</vt:lpstr>
      <vt:lpstr>01</vt:lpstr>
      <vt:lpstr>PowerPoint Presentation</vt:lpstr>
      <vt:lpstr>Executive Summary</vt:lpstr>
      <vt:lpstr>Problem Statement &amp; Research Objectives</vt:lpstr>
      <vt:lpstr>EDA</vt:lpstr>
      <vt:lpstr>Dataset</vt:lpstr>
      <vt:lpstr>Exploring Distributions</vt:lpstr>
      <vt:lpstr>Exploring Correlation Heatmaps</vt:lpstr>
      <vt:lpstr>Feature Engineering and Data Preparation</vt:lpstr>
      <vt:lpstr>PowerPoint Presentation</vt:lpstr>
      <vt:lpstr>Six models were tested for optimal classification</vt:lpstr>
      <vt:lpstr>Simplest Models</vt:lpstr>
      <vt:lpstr>Ensemble Models</vt:lpstr>
      <vt:lpstr>Neural Network</vt:lpstr>
      <vt:lpstr>Results</vt:lpstr>
      <vt:lpstr>Results</vt:lpstr>
      <vt:lpstr>Solution &amp; Recommendation</vt:lpstr>
      <vt:lpstr>Overall Analysis &amp; Recommendation to Client</vt:lpstr>
      <vt:lpstr>Lessons Learned</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Classi</dc:title>
  <cp:lastModifiedBy>Henry Fernandez</cp:lastModifiedBy>
  <cp:revision>2</cp:revision>
  <dcterms:modified xsi:type="dcterms:W3CDTF">2022-07-07T03:11:59Z</dcterms:modified>
</cp:coreProperties>
</file>